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57" r:id="rId5"/>
    <p:sldId id="269" r:id="rId6"/>
    <p:sldId id="270" r:id="rId7"/>
    <p:sldId id="267" r:id="rId8"/>
    <p:sldId id="263" r:id="rId9"/>
    <p:sldId id="264" r:id="rId10"/>
    <p:sldId id="265" r:id="rId11"/>
    <p:sldId id="266" r:id="rId12"/>
    <p:sldId id="268" r:id="rId13"/>
    <p:sldId id="271"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82" d="100"/>
          <a:sy n="82" d="100"/>
        </p:scale>
        <p:origin x="69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285966FA-2F7B-4469-86BD-D785DA3D0C0F}" type="doc">
      <dgm:prSet loTypeId="urn:microsoft.com/office/officeart/2018/2/layout/IconVerticalSolidList" loCatId="icon" qsTypeId="urn:microsoft.com/office/officeart/2005/8/quickstyle/simple1" qsCatId="simple" csTypeId="urn:microsoft.com/office/officeart/2018/5/colors/Iconchunking_neutralicontext_accent0_3" csCatId="mainScheme" phldr="1"/>
      <dgm:spPr/>
      <dgm:t>
        <a:bodyPr/>
        <a:lstStyle/>
        <a:p>
          <a:endParaRPr lang="en-US"/>
        </a:p>
      </dgm:t>
    </dgm:pt>
    <dgm:pt modelId="{353F7B75-F9D6-4119-95DE-A26D8A8326AB}">
      <dgm:prSet/>
      <dgm:spPr/>
      <dgm:t>
        <a:bodyPr/>
        <a:lstStyle/>
        <a:p>
          <a:pPr>
            <a:lnSpc>
              <a:spcPct val="100000"/>
            </a:lnSpc>
          </a:pPr>
          <a:r>
            <a:rPr lang="en-US"/>
            <a:t>Scope of the «Here VR group»</a:t>
          </a:r>
        </a:p>
      </dgm:t>
    </dgm:pt>
    <dgm:pt modelId="{8E0876F3-4A53-4DED-AEE3-FB8DE3166CE4}" type="parTrans" cxnId="{C5655FDD-E184-4ECC-B932-82392C779C96}">
      <dgm:prSet/>
      <dgm:spPr/>
      <dgm:t>
        <a:bodyPr/>
        <a:lstStyle/>
        <a:p>
          <a:endParaRPr lang="en-US"/>
        </a:p>
      </dgm:t>
    </dgm:pt>
    <dgm:pt modelId="{09EC9841-D3C6-4C70-B0E9-3EF19B5467D3}" type="sibTrans" cxnId="{C5655FDD-E184-4ECC-B932-82392C779C96}">
      <dgm:prSet/>
      <dgm:spPr/>
      <dgm:t>
        <a:bodyPr/>
        <a:lstStyle/>
        <a:p>
          <a:endParaRPr lang="en-US"/>
        </a:p>
      </dgm:t>
    </dgm:pt>
    <dgm:pt modelId="{57E6F06F-A3C4-4ED9-823B-E508EACB117D}">
      <dgm:prSet/>
      <dgm:spPr/>
      <dgm:t>
        <a:bodyPr/>
        <a:lstStyle/>
        <a:p>
          <a:pPr>
            <a:lnSpc>
              <a:spcPct val="100000"/>
            </a:lnSpc>
          </a:pPr>
          <a:r>
            <a:rPr lang="en-US"/>
            <a:t>Context </a:t>
          </a:r>
        </a:p>
      </dgm:t>
    </dgm:pt>
    <dgm:pt modelId="{91525E9D-DB55-4676-857F-6E8526CC793B}" type="parTrans" cxnId="{6624F8B7-BE1D-4A1E-839B-EADB1342695A}">
      <dgm:prSet/>
      <dgm:spPr/>
      <dgm:t>
        <a:bodyPr/>
        <a:lstStyle/>
        <a:p>
          <a:endParaRPr lang="en-US"/>
        </a:p>
      </dgm:t>
    </dgm:pt>
    <dgm:pt modelId="{01EE3955-431F-4A4A-878C-A57B8AE036EA}" type="sibTrans" cxnId="{6624F8B7-BE1D-4A1E-839B-EADB1342695A}">
      <dgm:prSet/>
      <dgm:spPr/>
      <dgm:t>
        <a:bodyPr/>
        <a:lstStyle/>
        <a:p>
          <a:endParaRPr lang="en-US"/>
        </a:p>
      </dgm:t>
    </dgm:pt>
    <dgm:pt modelId="{68B281D3-D7F9-4A14-A3A9-030A744C0F7F}">
      <dgm:prSet/>
      <dgm:spPr/>
      <dgm:t>
        <a:bodyPr/>
        <a:lstStyle/>
        <a:p>
          <a:pPr>
            <a:lnSpc>
              <a:spcPct val="100000"/>
            </a:lnSpc>
          </a:pPr>
          <a:r>
            <a:rPr lang="en-US"/>
            <a:t>MibTec</a:t>
          </a:r>
        </a:p>
      </dgm:t>
    </dgm:pt>
    <dgm:pt modelId="{14DC47A0-AC76-4E1C-9381-05A0ECE16E07}" type="parTrans" cxnId="{8BFCFC37-912B-4A04-BFBB-F605D0E0149D}">
      <dgm:prSet/>
      <dgm:spPr/>
      <dgm:t>
        <a:bodyPr/>
        <a:lstStyle/>
        <a:p>
          <a:endParaRPr lang="en-US"/>
        </a:p>
      </dgm:t>
    </dgm:pt>
    <dgm:pt modelId="{3FE639E3-CADC-4911-BB0C-53CBCE86A17C}" type="sibTrans" cxnId="{8BFCFC37-912B-4A04-BFBB-F605D0E0149D}">
      <dgm:prSet/>
      <dgm:spPr/>
      <dgm:t>
        <a:bodyPr/>
        <a:lstStyle/>
        <a:p>
          <a:endParaRPr lang="en-US"/>
        </a:p>
      </dgm:t>
    </dgm:pt>
    <dgm:pt modelId="{73D54239-484A-4CAE-B55A-BBA25A97FB2F}">
      <dgm:prSet/>
      <dgm:spPr/>
      <dgm:t>
        <a:bodyPr/>
        <a:lstStyle/>
        <a:p>
          <a:pPr>
            <a:lnSpc>
              <a:spcPct val="100000"/>
            </a:lnSpc>
          </a:pPr>
          <a:r>
            <a:rPr lang="en-US" dirty="0"/>
            <a:t>Self-help meetings</a:t>
          </a:r>
        </a:p>
      </dgm:t>
    </dgm:pt>
    <dgm:pt modelId="{C8A620B0-3017-44B5-AD80-9AC7A65264DC}" type="parTrans" cxnId="{4EF8DB2F-4AEA-4904-9F4C-DD40439AE459}">
      <dgm:prSet/>
      <dgm:spPr/>
      <dgm:t>
        <a:bodyPr/>
        <a:lstStyle/>
        <a:p>
          <a:endParaRPr lang="en-US"/>
        </a:p>
      </dgm:t>
    </dgm:pt>
    <dgm:pt modelId="{921EA708-8030-455F-AA1F-3D6A3BCE0128}" type="sibTrans" cxnId="{4EF8DB2F-4AEA-4904-9F4C-DD40439AE459}">
      <dgm:prSet/>
      <dgm:spPr/>
      <dgm:t>
        <a:bodyPr/>
        <a:lstStyle/>
        <a:p>
          <a:endParaRPr lang="en-US"/>
        </a:p>
      </dgm:t>
    </dgm:pt>
    <dgm:pt modelId="{737044C7-5899-4AF5-A66E-086B48FDCEF3}">
      <dgm:prSet/>
      <dgm:spPr/>
      <dgm:t>
        <a:bodyPr/>
        <a:lstStyle/>
        <a:p>
          <a:pPr>
            <a:lnSpc>
              <a:spcPct val="100000"/>
            </a:lnSpc>
          </a:pPr>
          <a:r>
            <a:rPr lang="en-US"/>
            <a:t>Online courses</a:t>
          </a:r>
        </a:p>
      </dgm:t>
    </dgm:pt>
    <dgm:pt modelId="{5505A285-FF39-4213-8553-73071F102E00}" type="parTrans" cxnId="{8BB6D90C-AF11-42ED-AF49-27E37AF81B41}">
      <dgm:prSet/>
      <dgm:spPr/>
      <dgm:t>
        <a:bodyPr/>
        <a:lstStyle/>
        <a:p>
          <a:endParaRPr lang="en-US"/>
        </a:p>
      </dgm:t>
    </dgm:pt>
    <dgm:pt modelId="{A241D792-5F25-4144-9F88-210F9A116FF0}" type="sibTrans" cxnId="{8BB6D90C-AF11-42ED-AF49-27E37AF81B41}">
      <dgm:prSet/>
      <dgm:spPr/>
      <dgm:t>
        <a:bodyPr/>
        <a:lstStyle/>
        <a:p>
          <a:endParaRPr lang="en-US"/>
        </a:p>
      </dgm:t>
    </dgm:pt>
    <dgm:pt modelId="{7284B34D-F47A-4365-B12C-9925E516838D}">
      <dgm:prSet/>
      <dgm:spPr/>
      <dgm:t>
        <a:bodyPr/>
        <a:lstStyle/>
        <a:p>
          <a:pPr>
            <a:lnSpc>
              <a:spcPct val="100000"/>
            </a:lnSpc>
          </a:pPr>
          <a:r>
            <a:rPr lang="en-US"/>
            <a:t>Repository</a:t>
          </a:r>
        </a:p>
      </dgm:t>
    </dgm:pt>
    <dgm:pt modelId="{37ED28C1-4F1A-469A-927E-DC42AF684E8D}" type="parTrans" cxnId="{7C190483-33C8-442D-9973-3128949026B5}">
      <dgm:prSet/>
      <dgm:spPr/>
      <dgm:t>
        <a:bodyPr/>
        <a:lstStyle/>
        <a:p>
          <a:endParaRPr lang="en-US"/>
        </a:p>
      </dgm:t>
    </dgm:pt>
    <dgm:pt modelId="{9CD47A07-29A7-4733-9D4E-BFAEC23706BE}" type="sibTrans" cxnId="{7C190483-33C8-442D-9973-3128949026B5}">
      <dgm:prSet/>
      <dgm:spPr/>
      <dgm:t>
        <a:bodyPr/>
        <a:lstStyle/>
        <a:p>
          <a:endParaRPr lang="en-US"/>
        </a:p>
      </dgm:t>
    </dgm:pt>
    <dgm:pt modelId="{0A651BB9-8291-4F15-BA40-B0E62DA3479D}">
      <dgm:prSet/>
      <dgm:spPr/>
      <dgm:t>
        <a:bodyPr/>
        <a:lstStyle/>
        <a:p>
          <a:pPr>
            <a:lnSpc>
              <a:spcPct val="100000"/>
            </a:lnSpc>
          </a:pPr>
          <a:r>
            <a:rPr lang="en-US"/>
            <a:t>Next Steps</a:t>
          </a:r>
        </a:p>
      </dgm:t>
    </dgm:pt>
    <dgm:pt modelId="{A4683FB8-8A22-457B-9FD1-59B4CED4CCEC}" type="parTrans" cxnId="{53D485B6-B29B-48B2-9737-A687927AAF07}">
      <dgm:prSet/>
      <dgm:spPr/>
      <dgm:t>
        <a:bodyPr/>
        <a:lstStyle/>
        <a:p>
          <a:endParaRPr lang="en-US"/>
        </a:p>
      </dgm:t>
    </dgm:pt>
    <dgm:pt modelId="{94CEB5E6-7B54-4B60-AF37-24D1285F384C}" type="sibTrans" cxnId="{53D485B6-B29B-48B2-9737-A687927AAF07}">
      <dgm:prSet/>
      <dgm:spPr/>
      <dgm:t>
        <a:bodyPr/>
        <a:lstStyle/>
        <a:p>
          <a:endParaRPr lang="en-US"/>
        </a:p>
      </dgm:t>
    </dgm:pt>
    <dgm:pt modelId="{E4D6028B-5298-43CC-811E-7351459DBFB2}">
      <dgm:prSet/>
      <dgm:spPr/>
      <dgm:t>
        <a:bodyPr/>
        <a:lstStyle/>
        <a:p>
          <a:pPr>
            <a:lnSpc>
              <a:spcPct val="100000"/>
            </a:lnSpc>
          </a:pPr>
          <a:r>
            <a:rPr lang="en-US" dirty="0"/>
            <a:t>Actions</a:t>
          </a:r>
        </a:p>
      </dgm:t>
    </dgm:pt>
    <dgm:pt modelId="{C945C605-E2D7-4F90-A9C6-54B387E9B9F8}" type="sibTrans" cxnId="{750D677D-FF19-41E9-A9CC-F5AF639260FC}">
      <dgm:prSet/>
      <dgm:spPr/>
      <dgm:t>
        <a:bodyPr/>
        <a:lstStyle/>
        <a:p>
          <a:endParaRPr lang="en-US"/>
        </a:p>
      </dgm:t>
    </dgm:pt>
    <dgm:pt modelId="{3C8975AE-DEBC-47A8-B7AB-8AC27027DF3A}" type="parTrans" cxnId="{750D677D-FF19-41E9-A9CC-F5AF639260FC}">
      <dgm:prSet/>
      <dgm:spPr/>
      <dgm:t>
        <a:bodyPr/>
        <a:lstStyle/>
        <a:p>
          <a:endParaRPr lang="en-US"/>
        </a:p>
      </dgm:t>
    </dgm:pt>
    <dgm:pt modelId="{7FC0F474-C0BC-47D9-A23A-DDEA8335B825}" type="pres">
      <dgm:prSet presAssocID="{285966FA-2F7B-4469-86BD-D785DA3D0C0F}" presName="root" presStyleCnt="0">
        <dgm:presLayoutVars>
          <dgm:dir/>
          <dgm:resizeHandles val="exact"/>
        </dgm:presLayoutVars>
      </dgm:prSet>
      <dgm:spPr/>
    </dgm:pt>
    <dgm:pt modelId="{0AF16B3F-F9A7-4370-B3F7-85023B01327D}" type="pres">
      <dgm:prSet presAssocID="{353F7B75-F9D6-4119-95DE-A26D8A8326AB}" presName="compNode" presStyleCnt="0"/>
      <dgm:spPr/>
    </dgm:pt>
    <dgm:pt modelId="{51FC0C77-0DFC-487A-A7FA-1AF6566CEAC0}" type="pres">
      <dgm:prSet presAssocID="{353F7B75-F9D6-4119-95DE-A26D8A8326AB}" presName="bgRect" presStyleLbl="bgShp" presStyleIdx="0" presStyleCnt="4"/>
      <dgm:spPr/>
    </dgm:pt>
    <dgm:pt modelId="{8FB32A32-086C-435D-8983-9F3B381B8ACF}" type="pres">
      <dgm:prSet presAssocID="{353F7B75-F9D6-4119-95DE-A26D8A8326AB}" presName="iconRect" presStyleLbl="node1" presStyleIdx="0" presStyleCnt="4"/>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rtual RealityHeadset"/>
        </a:ext>
      </dgm:extLst>
    </dgm:pt>
    <dgm:pt modelId="{CAA130CF-851F-4A3A-972E-C14C179ADFB6}" type="pres">
      <dgm:prSet presAssocID="{353F7B75-F9D6-4119-95DE-A26D8A8326AB}" presName="spaceRect" presStyleCnt="0"/>
      <dgm:spPr/>
    </dgm:pt>
    <dgm:pt modelId="{5CCE3D59-8B77-4AC6-92EB-6D7C02E68206}" type="pres">
      <dgm:prSet presAssocID="{353F7B75-F9D6-4119-95DE-A26D8A8326AB}" presName="parTx" presStyleLbl="revTx" presStyleIdx="0" presStyleCnt="6">
        <dgm:presLayoutVars>
          <dgm:chMax val="0"/>
          <dgm:chPref val="0"/>
        </dgm:presLayoutVars>
      </dgm:prSet>
      <dgm:spPr/>
    </dgm:pt>
    <dgm:pt modelId="{CEF61E60-E576-4925-BAFD-510C4FB64147}" type="pres">
      <dgm:prSet presAssocID="{09EC9841-D3C6-4C70-B0E9-3EF19B5467D3}" presName="sibTrans" presStyleCnt="0"/>
      <dgm:spPr/>
    </dgm:pt>
    <dgm:pt modelId="{BA47BBCF-F124-460B-AE6A-CBD59BA94FC0}" type="pres">
      <dgm:prSet presAssocID="{57E6F06F-A3C4-4ED9-823B-E508EACB117D}" presName="compNode" presStyleCnt="0"/>
      <dgm:spPr/>
    </dgm:pt>
    <dgm:pt modelId="{DA3912BC-547B-47CD-B1BB-AE248D7231BB}" type="pres">
      <dgm:prSet presAssocID="{57E6F06F-A3C4-4ED9-823B-E508EACB117D}" presName="bgRect" presStyleLbl="bgShp" presStyleIdx="1" presStyleCnt="4"/>
      <dgm:spPr/>
    </dgm:pt>
    <dgm:pt modelId="{433962DA-5A70-4C5D-BCBE-67D590D87716}" type="pres">
      <dgm:prSet presAssocID="{57E6F06F-A3C4-4ED9-823B-E508EACB117D}" presName="iconRect" presStyleLbl="node1" presStyleIdx="1" presStyleCnt="4"/>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bri"/>
        </a:ext>
      </dgm:extLst>
    </dgm:pt>
    <dgm:pt modelId="{0ADB22EC-0B4A-4093-8625-23F3A05C6C30}" type="pres">
      <dgm:prSet presAssocID="{57E6F06F-A3C4-4ED9-823B-E508EACB117D}" presName="spaceRect" presStyleCnt="0"/>
      <dgm:spPr/>
    </dgm:pt>
    <dgm:pt modelId="{2D39F68D-764D-4287-84DD-B6D8EF810B7D}" type="pres">
      <dgm:prSet presAssocID="{57E6F06F-A3C4-4ED9-823B-E508EACB117D}" presName="parTx" presStyleLbl="revTx" presStyleIdx="1" presStyleCnt="6">
        <dgm:presLayoutVars>
          <dgm:chMax val="0"/>
          <dgm:chPref val="0"/>
        </dgm:presLayoutVars>
      </dgm:prSet>
      <dgm:spPr/>
    </dgm:pt>
    <dgm:pt modelId="{50AB7AB7-1C25-4D83-BFDB-B617355C1DEE}" type="pres">
      <dgm:prSet presAssocID="{57E6F06F-A3C4-4ED9-823B-E508EACB117D}" presName="desTx" presStyleLbl="revTx" presStyleIdx="2" presStyleCnt="6">
        <dgm:presLayoutVars/>
      </dgm:prSet>
      <dgm:spPr/>
    </dgm:pt>
    <dgm:pt modelId="{AF743620-6C17-4F96-92FE-45CDCE743B41}" type="pres">
      <dgm:prSet presAssocID="{01EE3955-431F-4A4A-878C-A57B8AE036EA}" presName="sibTrans" presStyleCnt="0"/>
      <dgm:spPr/>
    </dgm:pt>
    <dgm:pt modelId="{F0E085D1-1B75-4F29-A67D-B403DBC7031F}" type="pres">
      <dgm:prSet presAssocID="{E4D6028B-5298-43CC-811E-7351459DBFB2}" presName="compNode" presStyleCnt="0"/>
      <dgm:spPr/>
    </dgm:pt>
    <dgm:pt modelId="{76262799-E626-47EB-9F00-BC9A7606334A}" type="pres">
      <dgm:prSet presAssocID="{E4D6028B-5298-43CC-811E-7351459DBFB2}" presName="bgRect" presStyleLbl="bgShp" presStyleIdx="2" presStyleCnt="4"/>
      <dgm:spPr/>
    </dgm:pt>
    <dgm:pt modelId="{F80923EF-D103-49F1-B326-8437E457F168}" type="pres">
      <dgm:prSet presAssocID="{E4D6028B-5298-43CC-811E-7351459DBFB2}" presName="iconRect" presStyleLbl="node1" presStyleIdx="2" presStyleCnt="4"/>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iunione"/>
        </a:ext>
      </dgm:extLst>
    </dgm:pt>
    <dgm:pt modelId="{528316CD-84BA-4052-981B-2AADAC2086E1}" type="pres">
      <dgm:prSet presAssocID="{E4D6028B-5298-43CC-811E-7351459DBFB2}" presName="spaceRect" presStyleCnt="0"/>
      <dgm:spPr/>
    </dgm:pt>
    <dgm:pt modelId="{0D282AE9-9BA0-45C8-86DB-9F5FA6CB8BE1}" type="pres">
      <dgm:prSet presAssocID="{E4D6028B-5298-43CC-811E-7351459DBFB2}" presName="parTx" presStyleLbl="revTx" presStyleIdx="3" presStyleCnt="6">
        <dgm:presLayoutVars>
          <dgm:chMax val="0"/>
          <dgm:chPref val="0"/>
        </dgm:presLayoutVars>
      </dgm:prSet>
      <dgm:spPr/>
    </dgm:pt>
    <dgm:pt modelId="{96FBE0B1-A93F-4F18-939F-94BDB831F4B5}" type="pres">
      <dgm:prSet presAssocID="{E4D6028B-5298-43CC-811E-7351459DBFB2}" presName="desTx" presStyleLbl="revTx" presStyleIdx="4" presStyleCnt="6" custScaleX="179792">
        <dgm:presLayoutVars/>
      </dgm:prSet>
      <dgm:spPr/>
    </dgm:pt>
    <dgm:pt modelId="{FE5923B5-11BB-4FF7-BD56-20CB4EC7B936}" type="pres">
      <dgm:prSet presAssocID="{C945C605-E2D7-4F90-A9C6-54B387E9B9F8}" presName="sibTrans" presStyleCnt="0"/>
      <dgm:spPr/>
    </dgm:pt>
    <dgm:pt modelId="{0690371E-312F-4C8E-8866-D0E49AE06CE2}" type="pres">
      <dgm:prSet presAssocID="{0A651BB9-8291-4F15-BA40-B0E62DA3479D}" presName="compNode" presStyleCnt="0"/>
      <dgm:spPr/>
    </dgm:pt>
    <dgm:pt modelId="{53E14A64-C2B4-43E5-BDE2-1C3F2D158290}" type="pres">
      <dgm:prSet presAssocID="{0A651BB9-8291-4F15-BA40-B0E62DA3479D}" presName="bgRect" presStyleLbl="bgShp" presStyleIdx="3" presStyleCnt="4"/>
      <dgm:spPr/>
    </dgm:pt>
    <dgm:pt modelId="{F3A73E42-9303-4C3E-AAA3-0BF0770C692A}" type="pres">
      <dgm:prSet presAssocID="{0A651BB9-8291-4F15-BA40-B0E62DA3479D}" presName="iconRect" presStyleLbl="node1" presStyleIdx="3" presStyleCnt="4"/>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egno di spunta"/>
        </a:ext>
      </dgm:extLst>
    </dgm:pt>
    <dgm:pt modelId="{E28A98BF-9C28-468E-8C02-9BCD08675598}" type="pres">
      <dgm:prSet presAssocID="{0A651BB9-8291-4F15-BA40-B0E62DA3479D}" presName="spaceRect" presStyleCnt="0"/>
      <dgm:spPr/>
    </dgm:pt>
    <dgm:pt modelId="{13F45319-1941-493E-B90D-D3EAAA119626}" type="pres">
      <dgm:prSet presAssocID="{0A651BB9-8291-4F15-BA40-B0E62DA3479D}" presName="parTx" presStyleLbl="revTx" presStyleIdx="5" presStyleCnt="6">
        <dgm:presLayoutVars>
          <dgm:chMax val="0"/>
          <dgm:chPref val="0"/>
        </dgm:presLayoutVars>
      </dgm:prSet>
      <dgm:spPr/>
    </dgm:pt>
  </dgm:ptLst>
  <dgm:cxnLst>
    <dgm:cxn modelId="{8BB6D90C-AF11-42ED-AF49-27E37AF81B41}" srcId="{E4D6028B-5298-43CC-811E-7351459DBFB2}" destId="{737044C7-5899-4AF5-A66E-086B48FDCEF3}" srcOrd="1" destOrd="0" parTransId="{5505A285-FF39-4213-8553-73071F102E00}" sibTransId="{A241D792-5F25-4144-9F88-210F9A116FF0}"/>
    <dgm:cxn modelId="{4EF8DB2F-4AEA-4904-9F4C-DD40439AE459}" srcId="{E4D6028B-5298-43CC-811E-7351459DBFB2}" destId="{73D54239-484A-4CAE-B55A-BBA25A97FB2F}" srcOrd="0" destOrd="0" parTransId="{C8A620B0-3017-44B5-AD80-9AC7A65264DC}" sibTransId="{921EA708-8030-455F-AA1F-3D6A3BCE0128}"/>
    <dgm:cxn modelId="{8BFCFC37-912B-4A04-BFBB-F605D0E0149D}" srcId="{57E6F06F-A3C4-4ED9-823B-E508EACB117D}" destId="{68B281D3-D7F9-4A14-A3A9-030A744C0F7F}" srcOrd="0" destOrd="0" parTransId="{14DC47A0-AC76-4E1C-9381-05A0ECE16E07}" sibTransId="{3FE639E3-CADC-4911-BB0C-53CBCE86A17C}"/>
    <dgm:cxn modelId="{C95C4E46-6950-43BC-824E-C20908F5AB07}" type="presOf" srcId="{0A651BB9-8291-4F15-BA40-B0E62DA3479D}" destId="{13F45319-1941-493E-B90D-D3EAAA119626}" srcOrd="0" destOrd="0" presId="urn:microsoft.com/office/officeart/2018/2/layout/IconVerticalSolidList"/>
    <dgm:cxn modelId="{FD234658-6F79-48F7-B001-685CAADA6622}" type="presOf" srcId="{285966FA-2F7B-4469-86BD-D785DA3D0C0F}" destId="{7FC0F474-C0BC-47D9-A23A-DDEA8335B825}" srcOrd="0" destOrd="0" presId="urn:microsoft.com/office/officeart/2018/2/layout/IconVerticalSolidList"/>
    <dgm:cxn modelId="{750D677D-FF19-41E9-A9CC-F5AF639260FC}" srcId="{285966FA-2F7B-4469-86BD-D785DA3D0C0F}" destId="{E4D6028B-5298-43CC-811E-7351459DBFB2}" srcOrd="2" destOrd="0" parTransId="{3C8975AE-DEBC-47A8-B7AB-8AC27027DF3A}" sibTransId="{C945C605-E2D7-4F90-A9C6-54B387E9B9F8}"/>
    <dgm:cxn modelId="{3AB4B07E-AA88-4F35-980C-E2F64A28A19D}" type="presOf" srcId="{E4D6028B-5298-43CC-811E-7351459DBFB2}" destId="{0D282AE9-9BA0-45C8-86DB-9F5FA6CB8BE1}" srcOrd="0" destOrd="0" presId="urn:microsoft.com/office/officeart/2018/2/layout/IconVerticalSolidList"/>
    <dgm:cxn modelId="{7C190483-33C8-442D-9973-3128949026B5}" srcId="{E4D6028B-5298-43CC-811E-7351459DBFB2}" destId="{7284B34D-F47A-4365-B12C-9925E516838D}" srcOrd="2" destOrd="0" parTransId="{37ED28C1-4F1A-469A-927E-DC42AF684E8D}" sibTransId="{9CD47A07-29A7-4733-9D4E-BFAEC23706BE}"/>
    <dgm:cxn modelId="{77164387-39C1-48DA-9A2C-466E3CB13FE8}" type="presOf" srcId="{737044C7-5899-4AF5-A66E-086B48FDCEF3}" destId="{96FBE0B1-A93F-4F18-939F-94BDB831F4B5}" srcOrd="0" destOrd="1" presId="urn:microsoft.com/office/officeart/2018/2/layout/IconVerticalSolidList"/>
    <dgm:cxn modelId="{5B0125A4-A984-4535-8080-EFB578C25C40}" type="presOf" srcId="{73D54239-484A-4CAE-B55A-BBA25A97FB2F}" destId="{96FBE0B1-A93F-4F18-939F-94BDB831F4B5}" srcOrd="0" destOrd="0" presId="urn:microsoft.com/office/officeart/2018/2/layout/IconVerticalSolidList"/>
    <dgm:cxn modelId="{DEB010A9-782C-4372-B538-CA526C177099}" type="presOf" srcId="{353F7B75-F9D6-4119-95DE-A26D8A8326AB}" destId="{5CCE3D59-8B77-4AC6-92EB-6D7C02E68206}" srcOrd="0" destOrd="0" presId="urn:microsoft.com/office/officeart/2018/2/layout/IconVerticalSolidList"/>
    <dgm:cxn modelId="{53D485B6-B29B-48B2-9737-A687927AAF07}" srcId="{285966FA-2F7B-4469-86BD-D785DA3D0C0F}" destId="{0A651BB9-8291-4F15-BA40-B0E62DA3479D}" srcOrd="3" destOrd="0" parTransId="{A4683FB8-8A22-457B-9FD1-59B4CED4CCEC}" sibTransId="{94CEB5E6-7B54-4B60-AF37-24D1285F384C}"/>
    <dgm:cxn modelId="{6624F8B7-BE1D-4A1E-839B-EADB1342695A}" srcId="{285966FA-2F7B-4469-86BD-D785DA3D0C0F}" destId="{57E6F06F-A3C4-4ED9-823B-E508EACB117D}" srcOrd="1" destOrd="0" parTransId="{91525E9D-DB55-4676-857F-6E8526CC793B}" sibTransId="{01EE3955-431F-4A4A-878C-A57B8AE036EA}"/>
    <dgm:cxn modelId="{C5655FDD-E184-4ECC-B932-82392C779C96}" srcId="{285966FA-2F7B-4469-86BD-D785DA3D0C0F}" destId="{353F7B75-F9D6-4119-95DE-A26D8A8326AB}" srcOrd="0" destOrd="0" parTransId="{8E0876F3-4A53-4DED-AEE3-FB8DE3166CE4}" sibTransId="{09EC9841-D3C6-4C70-B0E9-3EF19B5467D3}"/>
    <dgm:cxn modelId="{A63477EA-7F2B-49F9-BD30-842909ACAC26}" type="presOf" srcId="{68B281D3-D7F9-4A14-A3A9-030A744C0F7F}" destId="{50AB7AB7-1C25-4D83-BFDB-B617355C1DEE}" srcOrd="0" destOrd="0" presId="urn:microsoft.com/office/officeart/2018/2/layout/IconVerticalSolidList"/>
    <dgm:cxn modelId="{2A43DCF0-D63A-45BE-B4E5-51BAE0F0DE21}" type="presOf" srcId="{57E6F06F-A3C4-4ED9-823B-E508EACB117D}" destId="{2D39F68D-764D-4287-84DD-B6D8EF810B7D}" srcOrd="0" destOrd="0" presId="urn:microsoft.com/office/officeart/2018/2/layout/IconVerticalSolidList"/>
    <dgm:cxn modelId="{D775FAF6-FFDB-404C-B1AA-66982CC23F2F}" type="presOf" srcId="{7284B34D-F47A-4365-B12C-9925E516838D}" destId="{96FBE0B1-A93F-4F18-939F-94BDB831F4B5}" srcOrd="0" destOrd="2" presId="urn:microsoft.com/office/officeart/2018/2/layout/IconVerticalSolidList"/>
    <dgm:cxn modelId="{CC07C4D5-EAD0-419E-AF20-D48E2B2B86E7}" type="presParOf" srcId="{7FC0F474-C0BC-47D9-A23A-DDEA8335B825}" destId="{0AF16B3F-F9A7-4370-B3F7-85023B01327D}" srcOrd="0" destOrd="0" presId="urn:microsoft.com/office/officeart/2018/2/layout/IconVerticalSolidList"/>
    <dgm:cxn modelId="{0ABAA2A8-43C9-4CAC-B488-F404519E6412}" type="presParOf" srcId="{0AF16B3F-F9A7-4370-B3F7-85023B01327D}" destId="{51FC0C77-0DFC-487A-A7FA-1AF6566CEAC0}" srcOrd="0" destOrd="0" presId="urn:microsoft.com/office/officeart/2018/2/layout/IconVerticalSolidList"/>
    <dgm:cxn modelId="{656E6324-8627-4D95-B19E-47F00827CF92}" type="presParOf" srcId="{0AF16B3F-F9A7-4370-B3F7-85023B01327D}" destId="{8FB32A32-086C-435D-8983-9F3B381B8ACF}" srcOrd="1" destOrd="0" presId="urn:microsoft.com/office/officeart/2018/2/layout/IconVerticalSolidList"/>
    <dgm:cxn modelId="{6270A366-C079-4A33-AC0A-9FF6272D2F0E}" type="presParOf" srcId="{0AF16B3F-F9A7-4370-B3F7-85023B01327D}" destId="{CAA130CF-851F-4A3A-972E-C14C179ADFB6}" srcOrd="2" destOrd="0" presId="urn:microsoft.com/office/officeart/2018/2/layout/IconVerticalSolidList"/>
    <dgm:cxn modelId="{1D458FE9-52B7-4941-899A-80F128C76840}" type="presParOf" srcId="{0AF16B3F-F9A7-4370-B3F7-85023B01327D}" destId="{5CCE3D59-8B77-4AC6-92EB-6D7C02E68206}" srcOrd="3" destOrd="0" presId="urn:microsoft.com/office/officeart/2018/2/layout/IconVerticalSolidList"/>
    <dgm:cxn modelId="{BC8FB881-84E5-4BF0-86F1-D231CB7F888B}" type="presParOf" srcId="{7FC0F474-C0BC-47D9-A23A-DDEA8335B825}" destId="{CEF61E60-E576-4925-BAFD-510C4FB64147}" srcOrd="1" destOrd="0" presId="urn:microsoft.com/office/officeart/2018/2/layout/IconVerticalSolidList"/>
    <dgm:cxn modelId="{79EF3E0D-D110-44D0-9FCD-A09BFB1B1073}" type="presParOf" srcId="{7FC0F474-C0BC-47D9-A23A-DDEA8335B825}" destId="{BA47BBCF-F124-460B-AE6A-CBD59BA94FC0}" srcOrd="2" destOrd="0" presId="urn:microsoft.com/office/officeart/2018/2/layout/IconVerticalSolidList"/>
    <dgm:cxn modelId="{8E11644D-1FFC-4F92-9D9D-0760CB9B1CD1}" type="presParOf" srcId="{BA47BBCF-F124-460B-AE6A-CBD59BA94FC0}" destId="{DA3912BC-547B-47CD-B1BB-AE248D7231BB}" srcOrd="0" destOrd="0" presId="urn:microsoft.com/office/officeart/2018/2/layout/IconVerticalSolidList"/>
    <dgm:cxn modelId="{65CF91D0-1C82-462B-9308-70DF7F068B90}" type="presParOf" srcId="{BA47BBCF-F124-460B-AE6A-CBD59BA94FC0}" destId="{433962DA-5A70-4C5D-BCBE-67D590D87716}" srcOrd="1" destOrd="0" presId="urn:microsoft.com/office/officeart/2018/2/layout/IconVerticalSolidList"/>
    <dgm:cxn modelId="{E48CC419-2960-43B0-8A3C-CEA3D5BA7243}" type="presParOf" srcId="{BA47BBCF-F124-460B-AE6A-CBD59BA94FC0}" destId="{0ADB22EC-0B4A-4093-8625-23F3A05C6C30}" srcOrd="2" destOrd="0" presId="urn:microsoft.com/office/officeart/2018/2/layout/IconVerticalSolidList"/>
    <dgm:cxn modelId="{7F903B2D-84BC-4AC1-841B-53F9F3DFB779}" type="presParOf" srcId="{BA47BBCF-F124-460B-AE6A-CBD59BA94FC0}" destId="{2D39F68D-764D-4287-84DD-B6D8EF810B7D}" srcOrd="3" destOrd="0" presId="urn:microsoft.com/office/officeart/2018/2/layout/IconVerticalSolidList"/>
    <dgm:cxn modelId="{E0CF4399-C51B-4DFD-ACA9-A077187204DF}" type="presParOf" srcId="{BA47BBCF-F124-460B-AE6A-CBD59BA94FC0}" destId="{50AB7AB7-1C25-4D83-BFDB-B617355C1DEE}" srcOrd="4" destOrd="0" presId="urn:microsoft.com/office/officeart/2018/2/layout/IconVerticalSolidList"/>
    <dgm:cxn modelId="{C50B57E2-134C-46E4-BF81-2CA4510FD1B4}" type="presParOf" srcId="{7FC0F474-C0BC-47D9-A23A-DDEA8335B825}" destId="{AF743620-6C17-4F96-92FE-45CDCE743B41}" srcOrd="3" destOrd="0" presId="urn:microsoft.com/office/officeart/2018/2/layout/IconVerticalSolidList"/>
    <dgm:cxn modelId="{81E57ED5-FCB5-432F-93DA-E4030228EFC4}" type="presParOf" srcId="{7FC0F474-C0BC-47D9-A23A-DDEA8335B825}" destId="{F0E085D1-1B75-4F29-A67D-B403DBC7031F}" srcOrd="4" destOrd="0" presId="urn:microsoft.com/office/officeart/2018/2/layout/IconVerticalSolidList"/>
    <dgm:cxn modelId="{4B766D21-B1DE-40F3-9CB1-2CE120BD5658}" type="presParOf" srcId="{F0E085D1-1B75-4F29-A67D-B403DBC7031F}" destId="{76262799-E626-47EB-9F00-BC9A7606334A}" srcOrd="0" destOrd="0" presId="urn:microsoft.com/office/officeart/2018/2/layout/IconVerticalSolidList"/>
    <dgm:cxn modelId="{DE806AAF-94C6-4F99-A82F-1A97B548D1CD}" type="presParOf" srcId="{F0E085D1-1B75-4F29-A67D-B403DBC7031F}" destId="{F80923EF-D103-49F1-B326-8437E457F168}" srcOrd="1" destOrd="0" presId="urn:microsoft.com/office/officeart/2018/2/layout/IconVerticalSolidList"/>
    <dgm:cxn modelId="{CA0BA2A9-13B0-440C-8C74-B764D04C003F}" type="presParOf" srcId="{F0E085D1-1B75-4F29-A67D-B403DBC7031F}" destId="{528316CD-84BA-4052-981B-2AADAC2086E1}" srcOrd="2" destOrd="0" presId="urn:microsoft.com/office/officeart/2018/2/layout/IconVerticalSolidList"/>
    <dgm:cxn modelId="{8DD19EDE-4677-4569-AAC4-0B4B8F14CD3B}" type="presParOf" srcId="{F0E085D1-1B75-4F29-A67D-B403DBC7031F}" destId="{0D282AE9-9BA0-45C8-86DB-9F5FA6CB8BE1}" srcOrd="3" destOrd="0" presId="urn:microsoft.com/office/officeart/2018/2/layout/IconVerticalSolidList"/>
    <dgm:cxn modelId="{E76037A3-FEAE-4B73-BF8F-FD274627A0E3}" type="presParOf" srcId="{F0E085D1-1B75-4F29-A67D-B403DBC7031F}" destId="{96FBE0B1-A93F-4F18-939F-94BDB831F4B5}" srcOrd="4" destOrd="0" presId="urn:microsoft.com/office/officeart/2018/2/layout/IconVerticalSolidList"/>
    <dgm:cxn modelId="{9A737E7C-F018-43D6-828B-C8893BED16B0}" type="presParOf" srcId="{7FC0F474-C0BC-47D9-A23A-DDEA8335B825}" destId="{FE5923B5-11BB-4FF7-BD56-20CB4EC7B936}" srcOrd="5" destOrd="0" presId="urn:microsoft.com/office/officeart/2018/2/layout/IconVerticalSolidList"/>
    <dgm:cxn modelId="{649834BF-504F-4FD7-A667-BFBDE8B080AC}" type="presParOf" srcId="{7FC0F474-C0BC-47D9-A23A-DDEA8335B825}" destId="{0690371E-312F-4C8E-8866-D0E49AE06CE2}" srcOrd="6" destOrd="0" presId="urn:microsoft.com/office/officeart/2018/2/layout/IconVerticalSolidList"/>
    <dgm:cxn modelId="{124AFBB9-9A70-4DA5-B345-FAA8FF1FC98A}" type="presParOf" srcId="{0690371E-312F-4C8E-8866-D0E49AE06CE2}" destId="{53E14A64-C2B4-43E5-BDE2-1C3F2D158290}" srcOrd="0" destOrd="0" presId="urn:microsoft.com/office/officeart/2018/2/layout/IconVerticalSolidList"/>
    <dgm:cxn modelId="{6E953DBB-70B1-4498-B771-625E7DCDE656}" type="presParOf" srcId="{0690371E-312F-4C8E-8866-D0E49AE06CE2}" destId="{F3A73E42-9303-4C3E-AAA3-0BF0770C692A}" srcOrd="1" destOrd="0" presId="urn:microsoft.com/office/officeart/2018/2/layout/IconVerticalSolidList"/>
    <dgm:cxn modelId="{3C56B412-491D-43AD-AB90-DDB068EB935B}" type="presParOf" srcId="{0690371E-312F-4C8E-8866-D0E49AE06CE2}" destId="{E28A98BF-9C28-468E-8C02-9BCD08675598}" srcOrd="2" destOrd="0" presId="urn:microsoft.com/office/officeart/2018/2/layout/IconVerticalSolidList"/>
    <dgm:cxn modelId="{A181A6A9-B623-4F21-973A-6D067328159C}" type="presParOf" srcId="{0690371E-312F-4C8E-8866-D0E49AE06CE2}" destId="{13F45319-1941-493E-B90D-D3EAAA11962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C0C77-0DFC-487A-A7FA-1AF6566CEAC0}">
      <dsp:nvSpPr>
        <dsp:cNvPr id="0" name=""/>
        <dsp:cNvSpPr/>
      </dsp:nvSpPr>
      <dsp:spPr>
        <a:xfrm>
          <a:off x="-207462" y="6842"/>
          <a:ext cx="3507415" cy="764504"/>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B32A32-086C-435D-8983-9F3B381B8ACF}">
      <dsp:nvSpPr>
        <dsp:cNvPr id="0" name=""/>
        <dsp:cNvSpPr/>
      </dsp:nvSpPr>
      <dsp:spPr>
        <a:xfrm>
          <a:off x="23799" y="178856"/>
          <a:ext cx="420477" cy="420477"/>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CE3D59-8B77-4AC6-92EB-6D7C02E68206}">
      <dsp:nvSpPr>
        <dsp:cNvPr id="0" name=""/>
        <dsp:cNvSpPr/>
      </dsp:nvSpPr>
      <dsp:spPr>
        <a:xfrm>
          <a:off x="675540" y="6842"/>
          <a:ext cx="2622684" cy="764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910" tIns="80910" rIns="80910" bIns="80910" numCol="1" spcCol="1270" anchor="ctr" anchorCtr="0">
          <a:noAutofit/>
        </a:bodyPr>
        <a:lstStyle/>
        <a:p>
          <a:pPr marL="0" lvl="0" indent="0" algn="l" defTabSz="844550">
            <a:lnSpc>
              <a:spcPct val="100000"/>
            </a:lnSpc>
            <a:spcBef>
              <a:spcPct val="0"/>
            </a:spcBef>
            <a:spcAft>
              <a:spcPct val="35000"/>
            </a:spcAft>
            <a:buNone/>
          </a:pPr>
          <a:r>
            <a:rPr lang="en-US" sz="1900" kern="1200"/>
            <a:t>Scope of the «Here VR group»</a:t>
          </a:r>
        </a:p>
      </dsp:txBody>
      <dsp:txXfrm>
        <a:off x="675540" y="6842"/>
        <a:ext cx="2622684" cy="764504"/>
      </dsp:txXfrm>
    </dsp:sp>
    <dsp:sp modelId="{DA3912BC-547B-47CD-B1BB-AE248D7231BB}">
      <dsp:nvSpPr>
        <dsp:cNvPr id="0" name=""/>
        <dsp:cNvSpPr/>
      </dsp:nvSpPr>
      <dsp:spPr>
        <a:xfrm>
          <a:off x="-207462" y="962473"/>
          <a:ext cx="3507415" cy="764504"/>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3962DA-5A70-4C5D-BCBE-67D590D87716}">
      <dsp:nvSpPr>
        <dsp:cNvPr id="0" name=""/>
        <dsp:cNvSpPr/>
      </dsp:nvSpPr>
      <dsp:spPr>
        <a:xfrm>
          <a:off x="23799" y="1134487"/>
          <a:ext cx="420477" cy="420477"/>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39F68D-764D-4287-84DD-B6D8EF810B7D}">
      <dsp:nvSpPr>
        <dsp:cNvPr id="0" name=""/>
        <dsp:cNvSpPr/>
      </dsp:nvSpPr>
      <dsp:spPr>
        <a:xfrm>
          <a:off x="675540" y="962473"/>
          <a:ext cx="1578336" cy="764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910" tIns="80910" rIns="80910" bIns="80910" numCol="1" spcCol="1270" anchor="ctr" anchorCtr="0">
          <a:noAutofit/>
        </a:bodyPr>
        <a:lstStyle/>
        <a:p>
          <a:pPr marL="0" lvl="0" indent="0" algn="l" defTabSz="844550">
            <a:lnSpc>
              <a:spcPct val="100000"/>
            </a:lnSpc>
            <a:spcBef>
              <a:spcPct val="0"/>
            </a:spcBef>
            <a:spcAft>
              <a:spcPct val="35000"/>
            </a:spcAft>
            <a:buNone/>
          </a:pPr>
          <a:r>
            <a:rPr lang="en-US" sz="1900" kern="1200"/>
            <a:t>Context </a:t>
          </a:r>
        </a:p>
      </dsp:txBody>
      <dsp:txXfrm>
        <a:off x="675540" y="962473"/>
        <a:ext cx="1578336" cy="764504"/>
      </dsp:txXfrm>
    </dsp:sp>
    <dsp:sp modelId="{50AB7AB7-1C25-4D83-BFDB-B617355C1DEE}">
      <dsp:nvSpPr>
        <dsp:cNvPr id="0" name=""/>
        <dsp:cNvSpPr/>
      </dsp:nvSpPr>
      <dsp:spPr>
        <a:xfrm>
          <a:off x="2253876" y="962473"/>
          <a:ext cx="1044348" cy="764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910" tIns="80910" rIns="80910" bIns="80910" numCol="1" spcCol="1270" anchor="ctr" anchorCtr="0">
          <a:noAutofit/>
        </a:bodyPr>
        <a:lstStyle/>
        <a:p>
          <a:pPr marL="0" lvl="0" indent="0" algn="l" defTabSz="488950">
            <a:lnSpc>
              <a:spcPct val="100000"/>
            </a:lnSpc>
            <a:spcBef>
              <a:spcPct val="0"/>
            </a:spcBef>
            <a:spcAft>
              <a:spcPct val="35000"/>
            </a:spcAft>
            <a:buNone/>
          </a:pPr>
          <a:r>
            <a:rPr lang="en-US" sz="1100" kern="1200"/>
            <a:t>MibTec</a:t>
          </a:r>
        </a:p>
      </dsp:txBody>
      <dsp:txXfrm>
        <a:off x="2253876" y="962473"/>
        <a:ext cx="1044348" cy="764504"/>
      </dsp:txXfrm>
    </dsp:sp>
    <dsp:sp modelId="{76262799-E626-47EB-9F00-BC9A7606334A}">
      <dsp:nvSpPr>
        <dsp:cNvPr id="0" name=""/>
        <dsp:cNvSpPr/>
      </dsp:nvSpPr>
      <dsp:spPr>
        <a:xfrm>
          <a:off x="-207462" y="1918104"/>
          <a:ext cx="3507415" cy="764504"/>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0923EF-D103-49F1-B326-8437E457F168}">
      <dsp:nvSpPr>
        <dsp:cNvPr id="0" name=""/>
        <dsp:cNvSpPr/>
      </dsp:nvSpPr>
      <dsp:spPr>
        <a:xfrm>
          <a:off x="23799" y="2090118"/>
          <a:ext cx="420477" cy="420477"/>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282AE9-9BA0-45C8-86DB-9F5FA6CB8BE1}">
      <dsp:nvSpPr>
        <dsp:cNvPr id="0" name=""/>
        <dsp:cNvSpPr/>
      </dsp:nvSpPr>
      <dsp:spPr>
        <a:xfrm>
          <a:off x="675540" y="1918104"/>
          <a:ext cx="1578336" cy="764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910" tIns="80910" rIns="80910" bIns="80910" numCol="1" spcCol="1270" anchor="ctr" anchorCtr="0">
          <a:noAutofit/>
        </a:bodyPr>
        <a:lstStyle/>
        <a:p>
          <a:pPr marL="0" lvl="0" indent="0" algn="l" defTabSz="844550">
            <a:lnSpc>
              <a:spcPct val="100000"/>
            </a:lnSpc>
            <a:spcBef>
              <a:spcPct val="0"/>
            </a:spcBef>
            <a:spcAft>
              <a:spcPct val="35000"/>
            </a:spcAft>
            <a:buNone/>
          </a:pPr>
          <a:r>
            <a:rPr lang="en-US" sz="1900" kern="1200" dirty="0"/>
            <a:t>Actions</a:t>
          </a:r>
        </a:p>
      </dsp:txBody>
      <dsp:txXfrm>
        <a:off x="675540" y="1918104"/>
        <a:ext cx="1578336" cy="764504"/>
      </dsp:txXfrm>
    </dsp:sp>
    <dsp:sp modelId="{96FBE0B1-A93F-4F18-939F-94BDB831F4B5}">
      <dsp:nvSpPr>
        <dsp:cNvPr id="0" name=""/>
        <dsp:cNvSpPr/>
      </dsp:nvSpPr>
      <dsp:spPr>
        <a:xfrm>
          <a:off x="1837223" y="1918104"/>
          <a:ext cx="1877654" cy="764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910" tIns="80910" rIns="80910" bIns="80910" numCol="1" spcCol="1270" anchor="ctr" anchorCtr="0">
          <a:noAutofit/>
        </a:bodyPr>
        <a:lstStyle/>
        <a:p>
          <a:pPr marL="0" lvl="0" indent="0" algn="l" defTabSz="488950">
            <a:lnSpc>
              <a:spcPct val="100000"/>
            </a:lnSpc>
            <a:spcBef>
              <a:spcPct val="0"/>
            </a:spcBef>
            <a:spcAft>
              <a:spcPct val="35000"/>
            </a:spcAft>
            <a:buNone/>
          </a:pPr>
          <a:r>
            <a:rPr lang="en-US" sz="1100" kern="1200" dirty="0"/>
            <a:t>Self-help meetings</a:t>
          </a:r>
        </a:p>
        <a:p>
          <a:pPr marL="0" lvl="0" indent="0" algn="l" defTabSz="488950">
            <a:lnSpc>
              <a:spcPct val="100000"/>
            </a:lnSpc>
            <a:spcBef>
              <a:spcPct val="0"/>
            </a:spcBef>
            <a:spcAft>
              <a:spcPct val="35000"/>
            </a:spcAft>
            <a:buNone/>
          </a:pPr>
          <a:r>
            <a:rPr lang="en-US" sz="1100" kern="1200"/>
            <a:t>Online courses</a:t>
          </a:r>
        </a:p>
        <a:p>
          <a:pPr marL="0" lvl="0" indent="0" algn="l" defTabSz="488950">
            <a:lnSpc>
              <a:spcPct val="100000"/>
            </a:lnSpc>
            <a:spcBef>
              <a:spcPct val="0"/>
            </a:spcBef>
            <a:spcAft>
              <a:spcPct val="35000"/>
            </a:spcAft>
            <a:buNone/>
          </a:pPr>
          <a:r>
            <a:rPr lang="en-US" sz="1100" kern="1200"/>
            <a:t>Repository</a:t>
          </a:r>
        </a:p>
      </dsp:txBody>
      <dsp:txXfrm>
        <a:off x="1837223" y="1918104"/>
        <a:ext cx="1877654" cy="764504"/>
      </dsp:txXfrm>
    </dsp:sp>
    <dsp:sp modelId="{53E14A64-C2B4-43E5-BDE2-1C3F2D158290}">
      <dsp:nvSpPr>
        <dsp:cNvPr id="0" name=""/>
        <dsp:cNvSpPr/>
      </dsp:nvSpPr>
      <dsp:spPr>
        <a:xfrm>
          <a:off x="-207462" y="2873735"/>
          <a:ext cx="3507415" cy="764504"/>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A73E42-9303-4C3E-AAA3-0BF0770C692A}">
      <dsp:nvSpPr>
        <dsp:cNvPr id="0" name=""/>
        <dsp:cNvSpPr/>
      </dsp:nvSpPr>
      <dsp:spPr>
        <a:xfrm>
          <a:off x="23799" y="3045749"/>
          <a:ext cx="420477" cy="420477"/>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F45319-1941-493E-B90D-D3EAAA119626}">
      <dsp:nvSpPr>
        <dsp:cNvPr id="0" name=""/>
        <dsp:cNvSpPr/>
      </dsp:nvSpPr>
      <dsp:spPr>
        <a:xfrm>
          <a:off x="675540" y="2873735"/>
          <a:ext cx="2622684" cy="764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910" tIns="80910" rIns="80910" bIns="80910" numCol="1" spcCol="1270" anchor="ctr" anchorCtr="0">
          <a:noAutofit/>
        </a:bodyPr>
        <a:lstStyle/>
        <a:p>
          <a:pPr marL="0" lvl="0" indent="0" algn="l" defTabSz="844550">
            <a:lnSpc>
              <a:spcPct val="100000"/>
            </a:lnSpc>
            <a:spcBef>
              <a:spcPct val="0"/>
            </a:spcBef>
            <a:spcAft>
              <a:spcPct val="35000"/>
            </a:spcAft>
            <a:buNone/>
          </a:pPr>
          <a:r>
            <a:rPr lang="en-US" sz="1900" kern="1200"/>
            <a:t>Next Steps</a:t>
          </a:r>
        </a:p>
      </dsp:txBody>
      <dsp:txXfrm>
        <a:off x="675540" y="2873735"/>
        <a:ext cx="2622684" cy="76450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2D73A4-C65E-4A46-BB10-86583A14CC3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42BAD10-B6FD-44AC-ADE1-1F563DC44A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75A7F70-FB64-47B9-BD05-95BFD0A46BFB}"/>
              </a:ext>
            </a:extLst>
          </p:cNvPr>
          <p:cNvSpPr>
            <a:spLocks noGrp="1"/>
          </p:cNvSpPr>
          <p:nvPr>
            <p:ph type="dt" sz="half" idx="10"/>
          </p:nvPr>
        </p:nvSpPr>
        <p:spPr/>
        <p:txBody>
          <a:bodyPr/>
          <a:lstStyle/>
          <a:p>
            <a:fld id="{4E219A46-F526-4F62-AC28-CD6C51517699}" type="datetimeFigureOut">
              <a:rPr lang="it-IT" smtClean="0"/>
              <a:t>01/04/2021</a:t>
            </a:fld>
            <a:endParaRPr lang="it-IT"/>
          </a:p>
        </p:txBody>
      </p:sp>
      <p:sp>
        <p:nvSpPr>
          <p:cNvPr id="5" name="Segnaposto piè di pagina 4">
            <a:extLst>
              <a:ext uri="{FF2B5EF4-FFF2-40B4-BE49-F238E27FC236}">
                <a16:creationId xmlns:a16="http://schemas.microsoft.com/office/drawing/2014/main" id="{38980C1F-6EAA-4369-8CD6-858433650BE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D6EDEBF-15F2-4481-86E2-F120E5D2681C}"/>
              </a:ext>
            </a:extLst>
          </p:cNvPr>
          <p:cNvSpPr>
            <a:spLocks noGrp="1"/>
          </p:cNvSpPr>
          <p:nvPr>
            <p:ph type="sldNum" sz="quarter" idx="12"/>
          </p:nvPr>
        </p:nvSpPr>
        <p:spPr/>
        <p:txBody>
          <a:bodyPr/>
          <a:lstStyle/>
          <a:p>
            <a:fld id="{A44E645B-3BD4-4B0A-A201-28603D4611CB}" type="slidenum">
              <a:rPr lang="it-IT" smtClean="0"/>
              <a:t>‹N›</a:t>
            </a:fld>
            <a:endParaRPr lang="it-IT"/>
          </a:p>
        </p:txBody>
      </p:sp>
    </p:spTree>
    <p:extLst>
      <p:ext uri="{BB962C8B-B14F-4D97-AF65-F5344CB8AC3E}">
        <p14:creationId xmlns:p14="http://schemas.microsoft.com/office/powerpoint/2010/main" val="4053033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0057F7-1571-438B-BAFD-B593A44439D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52145B4-75DB-4779-B263-53CD7451882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FF9E805-F5DF-4C9E-B33C-7E919279C72A}"/>
              </a:ext>
            </a:extLst>
          </p:cNvPr>
          <p:cNvSpPr>
            <a:spLocks noGrp="1"/>
          </p:cNvSpPr>
          <p:nvPr>
            <p:ph type="dt" sz="half" idx="10"/>
          </p:nvPr>
        </p:nvSpPr>
        <p:spPr/>
        <p:txBody>
          <a:bodyPr/>
          <a:lstStyle/>
          <a:p>
            <a:fld id="{4E219A46-F526-4F62-AC28-CD6C51517699}" type="datetimeFigureOut">
              <a:rPr lang="it-IT" smtClean="0"/>
              <a:t>01/04/2021</a:t>
            </a:fld>
            <a:endParaRPr lang="it-IT"/>
          </a:p>
        </p:txBody>
      </p:sp>
      <p:sp>
        <p:nvSpPr>
          <p:cNvPr id="5" name="Segnaposto piè di pagina 4">
            <a:extLst>
              <a:ext uri="{FF2B5EF4-FFF2-40B4-BE49-F238E27FC236}">
                <a16:creationId xmlns:a16="http://schemas.microsoft.com/office/drawing/2014/main" id="{B37478E6-B3F1-4725-A164-919AD9F63E9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CC9DF1F-5016-453D-9C6C-ADA1D8298188}"/>
              </a:ext>
            </a:extLst>
          </p:cNvPr>
          <p:cNvSpPr>
            <a:spLocks noGrp="1"/>
          </p:cNvSpPr>
          <p:nvPr>
            <p:ph type="sldNum" sz="quarter" idx="12"/>
          </p:nvPr>
        </p:nvSpPr>
        <p:spPr/>
        <p:txBody>
          <a:bodyPr/>
          <a:lstStyle/>
          <a:p>
            <a:fld id="{A44E645B-3BD4-4B0A-A201-28603D4611CB}" type="slidenum">
              <a:rPr lang="it-IT" smtClean="0"/>
              <a:t>‹N›</a:t>
            </a:fld>
            <a:endParaRPr lang="it-IT"/>
          </a:p>
        </p:txBody>
      </p:sp>
    </p:spTree>
    <p:extLst>
      <p:ext uri="{BB962C8B-B14F-4D97-AF65-F5344CB8AC3E}">
        <p14:creationId xmlns:p14="http://schemas.microsoft.com/office/powerpoint/2010/main" val="3166742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CCE99F8-DDD1-4346-9A57-0B144AFBC16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8BA16C4-FADE-459F-8517-59087D5C0C3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DAD18B2-A610-4FB8-9B6B-C9C37CFD1505}"/>
              </a:ext>
            </a:extLst>
          </p:cNvPr>
          <p:cNvSpPr>
            <a:spLocks noGrp="1"/>
          </p:cNvSpPr>
          <p:nvPr>
            <p:ph type="dt" sz="half" idx="10"/>
          </p:nvPr>
        </p:nvSpPr>
        <p:spPr/>
        <p:txBody>
          <a:bodyPr/>
          <a:lstStyle/>
          <a:p>
            <a:fld id="{4E219A46-F526-4F62-AC28-CD6C51517699}" type="datetimeFigureOut">
              <a:rPr lang="it-IT" smtClean="0"/>
              <a:t>01/04/2021</a:t>
            </a:fld>
            <a:endParaRPr lang="it-IT"/>
          </a:p>
        </p:txBody>
      </p:sp>
      <p:sp>
        <p:nvSpPr>
          <p:cNvPr id="5" name="Segnaposto piè di pagina 4">
            <a:extLst>
              <a:ext uri="{FF2B5EF4-FFF2-40B4-BE49-F238E27FC236}">
                <a16:creationId xmlns:a16="http://schemas.microsoft.com/office/drawing/2014/main" id="{817DC6BE-5792-4772-A798-1FA41CCA5CD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A8B9CB3-E0E8-409F-B6A1-15D06D204CFD}"/>
              </a:ext>
            </a:extLst>
          </p:cNvPr>
          <p:cNvSpPr>
            <a:spLocks noGrp="1"/>
          </p:cNvSpPr>
          <p:nvPr>
            <p:ph type="sldNum" sz="quarter" idx="12"/>
          </p:nvPr>
        </p:nvSpPr>
        <p:spPr/>
        <p:txBody>
          <a:bodyPr/>
          <a:lstStyle/>
          <a:p>
            <a:fld id="{A44E645B-3BD4-4B0A-A201-28603D4611CB}" type="slidenum">
              <a:rPr lang="it-IT" smtClean="0"/>
              <a:t>‹N›</a:t>
            </a:fld>
            <a:endParaRPr lang="it-IT"/>
          </a:p>
        </p:txBody>
      </p:sp>
    </p:spTree>
    <p:extLst>
      <p:ext uri="{BB962C8B-B14F-4D97-AF65-F5344CB8AC3E}">
        <p14:creationId xmlns:p14="http://schemas.microsoft.com/office/powerpoint/2010/main" val="152776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B99027-88AE-4AA8-AE1D-EF27E60CA57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3F54BC0-2C56-4F79-9AD4-7C8A179996C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D537DB4-9367-427B-B4AA-1AF699FBF3B7}"/>
              </a:ext>
            </a:extLst>
          </p:cNvPr>
          <p:cNvSpPr>
            <a:spLocks noGrp="1"/>
          </p:cNvSpPr>
          <p:nvPr>
            <p:ph type="dt" sz="half" idx="10"/>
          </p:nvPr>
        </p:nvSpPr>
        <p:spPr/>
        <p:txBody>
          <a:bodyPr/>
          <a:lstStyle/>
          <a:p>
            <a:fld id="{4E219A46-F526-4F62-AC28-CD6C51517699}" type="datetimeFigureOut">
              <a:rPr lang="it-IT" smtClean="0"/>
              <a:t>01/04/2021</a:t>
            </a:fld>
            <a:endParaRPr lang="it-IT"/>
          </a:p>
        </p:txBody>
      </p:sp>
      <p:sp>
        <p:nvSpPr>
          <p:cNvPr id="5" name="Segnaposto piè di pagina 4">
            <a:extLst>
              <a:ext uri="{FF2B5EF4-FFF2-40B4-BE49-F238E27FC236}">
                <a16:creationId xmlns:a16="http://schemas.microsoft.com/office/drawing/2014/main" id="{E4AD184A-83F1-4C3E-8263-5DCA797C319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85345C7-A36B-4780-BD08-74377F6EE29D}"/>
              </a:ext>
            </a:extLst>
          </p:cNvPr>
          <p:cNvSpPr>
            <a:spLocks noGrp="1"/>
          </p:cNvSpPr>
          <p:nvPr>
            <p:ph type="sldNum" sz="quarter" idx="12"/>
          </p:nvPr>
        </p:nvSpPr>
        <p:spPr/>
        <p:txBody>
          <a:bodyPr/>
          <a:lstStyle/>
          <a:p>
            <a:fld id="{A44E645B-3BD4-4B0A-A201-28603D4611CB}" type="slidenum">
              <a:rPr lang="it-IT" smtClean="0"/>
              <a:t>‹N›</a:t>
            </a:fld>
            <a:endParaRPr lang="it-IT"/>
          </a:p>
        </p:txBody>
      </p:sp>
    </p:spTree>
    <p:extLst>
      <p:ext uri="{BB962C8B-B14F-4D97-AF65-F5344CB8AC3E}">
        <p14:creationId xmlns:p14="http://schemas.microsoft.com/office/powerpoint/2010/main" val="3380826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FF8EA8-E700-4AF9-922E-F5E830D866B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DE3FE53-EF15-4BE4-AA07-1AE02E4380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35B0B3D-6A72-4831-B5BF-0F426E43504A}"/>
              </a:ext>
            </a:extLst>
          </p:cNvPr>
          <p:cNvSpPr>
            <a:spLocks noGrp="1"/>
          </p:cNvSpPr>
          <p:nvPr>
            <p:ph type="dt" sz="half" idx="10"/>
          </p:nvPr>
        </p:nvSpPr>
        <p:spPr/>
        <p:txBody>
          <a:bodyPr/>
          <a:lstStyle/>
          <a:p>
            <a:fld id="{4E219A46-F526-4F62-AC28-CD6C51517699}" type="datetimeFigureOut">
              <a:rPr lang="it-IT" smtClean="0"/>
              <a:t>01/04/2021</a:t>
            </a:fld>
            <a:endParaRPr lang="it-IT"/>
          </a:p>
        </p:txBody>
      </p:sp>
      <p:sp>
        <p:nvSpPr>
          <p:cNvPr id="5" name="Segnaposto piè di pagina 4">
            <a:extLst>
              <a:ext uri="{FF2B5EF4-FFF2-40B4-BE49-F238E27FC236}">
                <a16:creationId xmlns:a16="http://schemas.microsoft.com/office/drawing/2014/main" id="{F14637B0-85AD-4CC8-93AC-72BC2C847FE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AB06096-8510-4B5F-8807-E63C4090EFBC}"/>
              </a:ext>
            </a:extLst>
          </p:cNvPr>
          <p:cNvSpPr>
            <a:spLocks noGrp="1"/>
          </p:cNvSpPr>
          <p:nvPr>
            <p:ph type="sldNum" sz="quarter" idx="12"/>
          </p:nvPr>
        </p:nvSpPr>
        <p:spPr/>
        <p:txBody>
          <a:bodyPr/>
          <a:lstStyle/>
          <a:p>
            <a:fld id="{A44E645B-3BD4-4B0A-A201-28603D4611CB}" type="slidenum">
              <a:rPr lang="it-IT" smtClean="0"/>
              <a:t>‹N›</a:t>
            </a:fld>
            <a:endParaRPr lang="it-IT"/>
          </a:p>
        </p:txBody>
      </p:sp>
    </p:spTree>
    <p:extLst>
      <p:ext uri="{BB962C8B-B14F-4D97-AF65-F5344CB8AC3E}">
        <p14:creationId xmlns:p14="http://schemas.microsoft.com/office/powerpoint/2010/main" val="1364505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BD7740-B931-4D62-9A30-F96CAA69BFC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BA5C6BB-78E7-4F9A-AC20-D4CF00AF3657}"/>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3F12D3D-D534-4ADD-BC7A-FBF91DA2006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D565D25-89A0-4E44-ACA7-E9A8686BAA06}"/>
              </a:ext>
            </a:extLst>
          </p:cNvPr>
          <p:cNvSpPr>
            <a:spLocks noGrp="1"/>
          </p:cNvSpPr>
          <p:nvPr>
            <p:ph type="dt" sz="half" idx="10"/>
          </p:nvPr>
        </p:nvSpPr>
        <p:spPr/>
        <p:txBody>
          <a:bodyPr/>
          <a:lstStyle/>
          <a:p>
            <a:fld id="{4E219A46-F526-4F62-AC28-CD6C51517699}" type="datetimeFigureOut">
              <a:rPr lang="it-IT" smtClean="0"/>
              <a:t>01/04/2021</a:t>
            </a:fld>
            <a:endParaRPr lang="it-IT"/>
          </a:p>
        </p:txBody>
      </p:sp>
      <p:sp>
        <p:nvSpPr>
          <p:cNvPr id="6" name="Segnaposto piè di pagina 5">
            <a:extLst>
              <a:ext uri="{FF2B5EF4-FFF2-40B4-BE49-F238E27FC236}">
                <a16:creationId xmlns:a16="http://schemas.microsoft.com/office/drawing/2014/main" id="{8FB296B1-8C4E-4B0B-A9AB-0B79555FF26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D28CF1F-067F-4836-8DB2-A7FB00F6FFCE}"/>
              </a:ext>
            </a:extLst>
          </p:cNvPr>
          <p:cNvSpPr>
            <a:spLocks noGrp="1"/>
          </p:cNvSpPr>
          <p:nvPr>
            <p:ph type="sldNum" sz="quarter" idx="12"/>
          </p:nvPr>
        </p:nvSpPr>
        <p:spPr/>
        <p:txBody>
          <a:bodyPr/>
          <a:lstStyle/>
          <a:p>
            <a:fld id="{A44E645B-3BD4-4B0A-A201-28603D4611CB}" type="slidenum">
              <a:rPr lang="it-IT" smtClean="0"/>
              <a:t>‹N›</a:t>
            </a:fld>
            <a:endParaRPr lang="it-IT"/>
          </a:p>
        </p:txBody>
      </p:sp>
    </p:spTree>
    <p:extLst>
      <p:ext uri="{BB962C8B-B14F-4D97-AF65-F5344CB8AC3E}">
        <p14:creationId xmlns:p14="http://schemas.microsoft.com/office/powerpoint/2010/main" val="3184442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1C2CA5-B87B-4984-8395-1369947F40B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8540ABC-B27C-4F5F-85D6-F8ED1FC8DA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5FE0B34-44C1-4784-969F-A33C2CDC122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D3C43CB-FFF3-457B-8CA1-7DE455E6D6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E687430-47F2-4AB1-A8CF-994F7E822A6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E8E074F-675E-4363-861A-397A95DBF7CD}"/>
              </a:ext>
            </a:extLst>
          </p:cNvPr>
          <p:cNvSpPr>
            <a:spLocks noGrp="1"/>
          </p:cNvSpPr>
          <p:nvPr>
            <p:ph type="dt" sz="half" idx="10"/>
          </p:nvPr>
        </p:nvSpPr>
        <p:spPr/>
        <p:txBody>
          <a:bodyPr/>
          <a:lstStyle/>
          <a:p>
            <a:fld id="{4E219A46-F526-4F62-AC28-CD6C51517699}" type="datetimeFigureOut">
              <a:rPr lang="it-IT" smtClean="0"/>
              <a:t>01/04/2021</a:t>
            </a:fld>
            <a:endParaRPr lang="it-IT"/>
          </a:p>
        </p:txBody>
      </p:sp>
      <p:sp>
        <p:nvSpPr>
          <p:cNvPr id="8" name="Segnaposto piè di pagina 7">
            <a:extLst>
              <a:ext uri="{FF2B5EF4-FFF2-40B4-BE49-F238E27FC236}">
                <a16:creationId xmlns:a16="http://schemas.microsoft.com/office/drawing/2014/main" id="{DCDECF1D-F593-4BA3-A921-A08609CA075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FC55EE69-AEA7-48F8-8AB1-0877D14249F2}"/>
              </a:ext>
            </a:extLst>
          </p:cNvPr>
          <p:cNvSpPr>
            <a:spLocks noGrp="1"/>
          </p:cNvSpPr>
          <p:nvPr>
            <p:ph type="sldNum" sz="quarter" idx="12"/>
          </p:nvPr>
        </p:nvSpPr>
        <p:spPr/>
        <p:txBody>
          <a:bodyPr/>
          <a:lstStyle/>
          <a:p>
            <a:fld id="{A44E645B-3BD4-4B0A-A201-28603D4611CB}" type="slidenum">
              <a:rPr lang="it-IT" smtClean="0"/>
              <a:t>‹N›</a:t>
            </a:fld>
            <a:endParaRPr lang="it-IT"/>
          </a:p>
        </p:txBody>
      </p:sp>
    </p:spTree>
    <p:extLst>
      <p:ext uri="{BB962C8B-B14F-4D97-AF65-F5344CB8AC3E}">
        <p14:creationId xmlns:p14="http://schemas.microsoft.com/office/powerpoint/2010/main" val="149208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A4C315-AA23-4354-A8A6-CE0C20CFF2F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A7FE8EF-F5B4-47AD-A574-9A8FDB54CE46}"/>
              </a:ext>
            </a:extLst>
          </p:cNvPr>
          <p:cNvSpPr>
            <a:spLocks noGrp="1"/>
          </p:cNvSpPr>
          <p:nvPr>
            <p:ph type="dt" sz="half" idx="10"/>
          </p:nvPr>
        </p:nvSpPr>
        <p:spPr/>
        <p:txBody>
          <a:bodyPr/>
          <a:lstStyle/>
          <a:p>
            <a:fld id="{4E219A46-F526-4F62-AC28-CD6C51517699}" type="datetimeFigureOut">
              <a:rPr lang="it-IT" smtClean="0"/>
              <a:t>01/04/2021</a:t>
            </a:fld>
            <a:endParaRPr lang="it-IT"/>
          </a:p>
        </p:txBody>
      </p:sp>
      <p:sp>
        <p:nvSpPr>
          <p:cNvPr id="4" name="Segnaposto piè di pagina 3">
            <a:extLst>
              <a:ext uri="{FF2B5EF4-FFF2-40B4-BE49-F238E27FC236}">
                <a16:creationId xmlns:a16="http://schemas.microsoft.com/office/drawing/2014/main" id="{4A0C2E04-1A19-4286-AC02-F75E71E2D2E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62FCC85-4ACB-41BC-8C46-FC754F26267B}"/>
              </a:ext>
            </a:extLst>
          </p:cNvPr>
          <p:cNvSpPr>
            <a:spLocks noGrp="1"/>
          </p:cNvSpPr>
          <p:nvPr>
            <p:ph type="sldNum" sz="quarter" idx="12"/>
          </p:nvPr>
        </p:nvSpPr>
        <p:spPr/>
        <p:txBody>
          <a:bodyPr/>
          <a:lstStyle/>
          <a:p>
            <a:fld id="{A44E645B-3BD4-4B0A-A201-28603D4611CB}" type="slidenum">
              <a:rPr lang="it-IT" smtClean="0"/>
              <a:t>‹N›</a:t>
            </a:fld>
            <a:endParaRPr lang="it-IT"/>
          </a:p>
        </p:txBody>
      </p:sp>
    </p:spTree>
    <p:extLst>
      <p:ext uri="{BB962C8B-B14F-4D97-AF65-F5344CB8AC3E}">
        <p14:creationId xmlns:p14="http://schemas.microsoft.com/office/powerpoint/2010/main" val="1097295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00C0685-FEF6-4478-A402-866DF0FC2536}"/>
              </a:ext>
            </a:extLst>
          </p:cNvPr>
          <p:cNvSpPr>
            <a:spLocks noGrp="1"/>
          </p:cNvSpPr>
          <p:nvPr>
            <p:ph type="dt" sz="half" idx="10"/>
          </p:nvPr>
        </p:nvSpPr>
        <p:spPr/>
        <p:txBody>
          <a:bodyPr/>
          <a:lstStyle/>
          <a:p>
            <a:fld id="{4E219A46-F526-4F62-AC28-CD6C51517699}" type="datetimeFigureOut">
              <a:rPr lang="it-IT" smtClean="0"/>
              <a:t>01/04/2021</a:t>
            </a:fld>
            <a:endParaRPr lang="it-IT"/>
          </a:p>
        </p:txBody>
      </p:sp>
      <p:sp>
        <p:nvSpPr>
          <p:cNvPr id="3" name="Segnaposto piè di pagina 2">
            <a:extLst>
              <a:ext uri="{FF2B5EF4-FFF2-40B4-BE49-F238E27FC236}">
                <a16:creationId xmlns:a16="http://schemas.microsoft.com/office/drawing/2014/main" id="{EDDDE811-6CE1-4A00-9138-9082C6A8A03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E2E8D9B-6AC1-4BEA-B8B9-ECCD715C2FAF}"/>
              </a:ext>
            </a:extLst>
          </p:cNvPr>
          <p:cNvSpPr>
            <a:spLocks noGrp="1"/>
          </p:cNvSpPr>
          <p:nvPr>
            <p:ph type="sldNum" sz="quarter" idx="12"/>
          </p:nvPr>
        </p:nvSpPr>
        <p:spPr/>
        <p:txBody>
          <a:bodyPr/>
          <a:lstStyle/>
          <a:p>
            <a:fld id="{A44E645B-3BD4-4B0A-A201-28603D4611CB}" type="slidenum">
              <a:rPr lang="it-IT" smtClean="0"/>
              <a:t>‹N›</a:t>
            </a:fld>
            <a:endParaRPr lang="it-IT"/>
          </a:p>
        </p:txBody>
      </p:sp>
    </p:spTree>
    <p:extLst>
      <p:ext uri="{BB962C8B-B14F-4D97-AF65-F5344CB8AC3E}">
        <p14:creationId xmlns:p14="http://schemas.microsoft.com/office/powerpoint/2010/main" val="3379405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5FC470-7D23-44FE-B35F-0CBC33FFF74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49C1DB2-D698-4084-A44A-27E91326C9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8E402B8-6221-4267-B002-7168CFAB8F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F4E8E65-CFF6-4E41-B43E-927319A65884}"/>
              </a:ext>
            </a:extLst>
          </p:cNvPr>
          <p:cNvSpPr>
            <a:spLocks noGrp="1"/>
          </p:cNvSpPr>
          <p:nvPr>
            <p:ph type="dt" sz="half" idx="10"/>
          </p:nvPr>
        </p:nvSpPr>
        <p:spPr/>
        <p:txBody>
          <a:bodyPr/>
          <a:lstStyle/>
          <a:p>
            <a:fld id="{4E219A46-F526-4F62-AC28-CD6C51517699}" type="datetimeFigureOut">
              <a:rPr lang="it-IT" smtClean="0"/>
              <a:t>01/04/2021</a:t>
            </a:fld>
            <a:endParaRPr lang="it-IT"/>
          </a:p>
        </p:txBody>
      </p:sp>
      <p:sp>
        <p:nvSpPr>
          <p:cNvPr id="6" name="Segnaposto piè di pagina 5">
            <a:extLst>
              <a:ext uri="{FF2B5EF4-FFF2-40B4-BE49-F238E27FC236}">
                <a16:creationId xmlns:a16="http://schemas.microsoft.com/office/drawing/2014/main" id="{637AFB5B-368C-4974-BA6C-CF1C32E1FCB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FBD9A45-7FA5-4D05-90E3-8D2263E6D02F}"/>
              </a:ext>
            </a:extLst>
          </p:cNvPr>
          <p:cNvSpPr>
            <a:spLocks noGrp="1"/>
          </p:cNvSpPr>
          <p:nvPr>
            <p:ph type="sldNum" sz="quarter" idx="12"/>
          </p:nvPr>
        </p:nvSpPr>
        <p:spPr/>
        <p:txBody>
          <a:bodyPr/>
          <a:lstStyle/>
          <a:p>
            <a:fld id="{A44E645B-3BD4-4B0A-A201-28603D4611CB}" type="slidenum">
              <a:rPr lang="it-IT" smtClean="0"/>
              <a:t>‹N›</a:t>
            </a:fld>
            <a:endParaRPr lang="it-IT"/>
          </a:p>
        </p:txBody>
      </p:sp>
    </p:spTree>
    <p:extLst>
      <p:ext uri="{BB962C8B-B14F-4D97-AF65-F5344CB8AC3E}">
        <p14:creationId xmlns:p14="http://schemas.microsoft.com/office/powerpoint/2010/main" val="1198544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477021-E728-4D9C-9720-C2DFE9B0B2F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361F038-0978-49FA-AFD6-DC2B8A6C66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7D1AD8F-A99B-4A0A-A2C2-483FB181AE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9965DEB-AA18-48F1-A739-448B43A2BD4C}"/>
              </a:ext>
            </a:extLst>
          </p:cNvPr>
          <p:cNvSpPr>
            <a:spLocks noGrp="1"/>
          </p:cNvSpPr>
          <p:nvPr>
            <p:ph type="dt" sz="half" idx="10"/>
          </p:nvPr>
        </p:nvSpPr>
        <p:spPr/>
        <p:txBody>
          <a:bodyPr/>
          <a:lstStyle/>
          <a:p>
            <a:fld id="{4E219A46-F526-4F62-AC28-CD6C51517699}" type="datetimeFigureOut">
              <a:rPr lang="it-IT" smtClean="0"/>
              <a:t>01/04/2021</a:t>
            </a:fld>
            <a:endParaRPr lang="it-IT"/>
          </a:p>
        </p:txBody>
      </p:sp>
      <p:sp>
        <p:nvSpPr>
          <p:cNvPr id="6" name="Segnaposto piè di pagina 5">
            <a:extLst>
              <a:ext uri="{FF2B5EF4-FFF2-40B4-BE49-F238E27FC236}">
                <a16:creationId xmlns:a16="http://schemas.microsoft.com/office/drawing/2014/main" id="{FB399810-1BB5-4DF9-94F7-AD3581CE1A9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8CA0A1A-F03F-42B9-A42A-4A3EEA5F3C38}"/>
              </a:ext>
            </a:extLst>
          </p:cNvPr>
          <p:cNvSpPr>
            <a:spLocks noGrp="1"/>
          </p:cNvSpPr>
          <p:nvPr>
            <p:ph type="sldNum" sz="quarter" idx="12"/>
          </p:nvPr>
        </p:nvSpPr>
        <p:spPr/>
        <p:txBody>
          <a:bodyPr/>
          <a:lstStyle/>
          <a:p>
            <a:fld id="{A44E645B-3BD4-4B0A-A201-28603D4611CB}" type="slidenum">
              <a:rPr lang="it-IT" smtClean="0"/>
              <a:t>‹N›</a:t>
            </a:fld>
            <a:endParaRPr lang="it-IT"/>
          </a:p>
        </p:txBody>
      </p:sp>
    </p:spTree>
    <p:extLst>
      <p:ext uri="{BB962C8B-B14F-4D97-AF65-F5344CB8AC3E}">
        <p14:creationId xmlns:p14="http://schemas.microsoft.com/office/powerpoint/2010/main" val="398613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2A1FD9F-9404-41B4-84A4-9BFBEB160B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AC605AA-CF9E-417D-8B0B-028E637C33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DC9F53A-20E7-4431-844C-CBD8DDAF7A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19A46-F526-4F62-AC28-CD6C51517699}" type="datetimeFigureOut">
              <a:rPr lang="it-IT" smtClean="0"/>
              <a:t>01/04/2021</a:t>
            </a:fld>
            <a:endParaRPr lang="it-IT"/>
          </a:p>
        </p:txBody>
      </p:sp>
      <p:sp>
        <p:nvSpPr>
          <p:cNvPr id="5" name="Segnaposto piè di pagina 4">
            <a:extLst>
              <a:ext uri="{FF2B5EF4-FFF2-40B4-BE49-F238E27FC236}">
                <a16:creationId xmlns:a16="http://schemas.microsoft.com/office/drawing/2014/main" id="{3F841F39-DC69-4648-B093-E68A792789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8F143366-4BCB-4B14-B440-45D82EB85D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E645B-3BD4-4B0A-A201-28603D4611CB}" type="slidenum">
              <a:rPr lang="it-IT" smtClean="0"/>
              <a:t>‹N›</a:t>
            </a:fld>
            <a:endParaRPr lang="it-IT"/>
          </a:p>
        </p:txBody>
      </p:sp>
    </p:spTree>
    <p:extLst>
      <p:ext uri="{BB962C8B-B14F-4D97-AF65-F5344CB8AC3E}">
        <p14:creationId xmlns:p14="http://schemas.microsoft.com/office/powerpoint/2010/main" val="2462614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tiff"/><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D170DEF-34F9-3D40-9076-C03C405295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b="-1"/>
          <a:stretch/>
        </p:blipFill>
        <p:spPr>
          <a:xfrm>
            <a:off x="20" y="584909"/>
            <a:ext cx="5718616" cy="5509675"/>
          </a:xfrm>
          <a:custGeom>
            <a:avLst/>
            <a:gdLst/>
            <a:ahLst/>
            <a:cxnLst/>
            <a:rect l="l" t="t" r="r" b="b"/>
            <a:pathLst>
              <a:path w="5718636" h="5509675">
                <a:moveTo>
                  <a:pt x="0" y="0"/>
                </a:moveTo>
                <a:lnTo>
                  <a:pt x="2672821" y="0"/>
                </a:lnTo>
                <a:lnTo>
                  <a:pt x="2673116" y="639"/>
                </a:lnTo>
                <a:lnTo>
                  <a:pt x="3175662" y="639"/>
                </a:lnTo>
                <a:lnTo>
                  <a:pt x="5718636" y="5509675"/>
                </a:lnTo>
                <a:lnTo>
                  <a:pt x="502842" y="5509675"/>
                </a:lnTo>
                <a:lnTo>
                  <a:pt x="502842" y="5509036"/>
                </a:lnTo>
                <a:lnTo>
                  <a:pt x="0" y="5509036"/>
                </a:lnTo>
                <a:close/>
              </a:path>
            </a:pathLst>
          </a:custGeom>
        </p:spPr>
      </p:pic>
      <p:sp>
        <p:nvSpPr>
          <p:cNvPr id="77" name="Freeform: Shape 76">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2619"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3" name="Sottotitolo 2">
            <a:extLst>
              <a:ext uri="{FF2B5EF4-FFF2-40B4-BE49-F238E27FC236}">
                <a16:creationId xmlns:a16="http://schemas.microsoft.com/office/drawing/2014/main" id="{02DA0CB7-1581-4A13-9D83-95B3C5A3B3EA}"/>
              </a:ext>
            </a:extLst>
          </p:cNvPr>
          <p:cNvSpPr>
            <a:spLocks noGrp="1"/>
          </p:cNvSpPr>
          <p:nvPr>
            <p:ph type="subTitle" idx="1"/>
          </p:nvPr>
        </p:nvSpPr>
        <p:spPr>
          <a:xfrm>
            <a:off x="5986272" y="3651047"/>
            <a:ext cx="5370576" cy="911117"/>
          </a:xfrm>
        </p:spPr>
        <p:txBody>
          <a:bodyPr>
            <a:normAutofit/>
          </a:bodyPr>
          <a:lstStyle/>
          <a:p>
            <a:pPr algn="l"/>
            <a:r>
              <a:rPr lang="it-IT" sz="2000" dirty="0">
                <a:solidFill>
                  <a:srgbClr val="FFFFFF"/>
                </a:solidFill>
              </a:rPr>
              <a:t>Self-help </a:t>
            </a:r>
            <a:r>
              <a:rPr lang="it-IT" sz="2000" dirty="0" err="1">
                <a:solidFill>
                  <a:srgbClr val="FFFFFF"/>
                </a:solidFill>
              </a:rPr>
              <a:t>group</a:t>
            </a:r>
            <a:r>
              <a:rPr lang="it-IT" sz="2000" dirty="0">
                <a:solidFill>
                  <a:srgbClr val="FFFFFF"/>
                </a:solidFill>
              </a:rPr>
              <a:t> for the </a:t>
            </a:r>
            <a:r>
              <a:rPr lang="it-IT" sz="2000" dirty="0" err="1">
                <a:solidFill>
                  <a:srgbClr val="FFFFFF"/>
                </a:solidFill>
              </a:rPr>
              <a:t>developping</a:t>
            </a:r>
            <a:r>
              <a:rPr lang="it-IT" sz="2000" dirty="0">
                <a:solidFill>
                  <a:srgbClr val="FFFFFF"/>
                </a:solidFill>
              </a:rPr>
              <a:t> VR </a:t>
            </a:r>
            <a:r>
              <a:rPr lang="it-IT" sz="2000" dirty="0" err="1">
                <a:solidFill>
                  <a:srgbClr val="FFFFFF"/>
                </a:solidFill>
              </a:rPr>
              <a:t>knowledge</a:t>
            </a:r>
            <a:r>
              <a:rPr lang="it-IT" sz="2000" dirty="0">
                <a:solidFill>
                  <a:srgbClr val="FFFFFF"/>
                </a:solidFill>
              </a:rPr>
              <a:t> and </a:t>
            </a:r>
            <a:r>
              <a:rPr lang="it-IT" sz="2000" dirty="0" err="1">
                <a:solidFill>
                  <a:srgbClr val="FFFFFF"/>
                </a:solidFill>
              </a:rPr>
              <a:t>skills</a:t>
            </a:r>
            <a:endParaRPr lang="it-IT" sz="2000" dirty="0">
              <a:solidFill>
                <a:srgbClr val="FFFFFF"/>
              </a:solidFill>
            </a:endParaRPr>
          </a:p>
        </p:txBody>
      </p:sp>
      <p:sp>
        <p:nvSpPr>
          <p:cNvPr id="2" name="Titolo 1">
            <a:extLst>
              <a:ext uri="{FF2B5EF4-FFF2-40B4-BE49-F238E27FC236}">
                <a16:creationId xmlns:a16="http://schemas.microsoft.com/office/drawing/2014/main" id="{3664351C-3B2B-40D7-A36D-663AD766D566}"/>
              </a:ext>
            </a:extLst>
          </p:cNvPr>
          <p:cNvSpPr>
            <a:spLocks noGrp="1"/>
          </p:cNvSpPr>
          <p:nvPr>
            <p:ph type="ctrTitle"/>
          </p:nvPr>
        </p:nvSpPr>
        <p:spPr>
          <a:xfrm>
            <a:off x="5673747" y="1408814"/>
            <a:ext cx="5683102" cy="2235277"/>
          </a:xfrm>
        </p:spPr>
        <p:txBody>
          <a:bodyPr>
            <a:normAutofit/>
          </a:bodyPr>
          <a:lstStyle/>
          <a:p>
            <a:pPr algn="l"/>
            <a:r>
              <a:rPr lang="it-IT" sz="5400" dirty="0">
                <a:solidFill>
                  <a:srgbClr val="FFFFFF"/>
                </a:solidFill>
                <a:latin typeface="Impact" panose="020B0806030902050204" pitchFamily="34" charset="0"/>
              </a:rPr>
              <a:t>Here VR</a:t>
            </a:r>
          </a:p>
        </p:txBody>
      </p:sp>
    </p:spTree>
    <p:extLst>
      <p:ext uri="{BB962C8B-B14F-4D97-AF65-F5344CB8AC3E}">
        <p14:creationId xmlns:p14="http://schemas.microsoft.com/office/powerpoint/2010/main" val="389648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166"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617D17FB-975C-487E-8519-38E547609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6386947" cy="6858478"/>
          </a:xfrm>
          <a:custGeom>
            <a:avLst/>
            <a:gdLst>
              <a:gd name="connsiteX0" fmla="*/ 433167 w 6386947"/>
              <a:gd name="connsiteY0" fmla="*/ 0 h 6858478"/>
              <a:gd name="connsiteX1" fmla="*/ 2138767 w 6386947"/>
              <a:gd name="connsiteY1" fmla="*/ 0 h 6858478"/>
              <a:gd name="connsiteX2" fmla="*/ 3204995 w 6386947"/>
              <a:gd name="connsiteY2" fmla="*/ 0 h 6858478"/>
              <a:gd name="connsiteX3" fmla="*/ 3210572 w 6386947"/>
              <a:gd name="connsiteY3" fmla="*/ 0 h 6858478"/>
              <a:gd name="connsiteX4" fmla="*/ 6386947 w 6386947"/>
              <a:gd name="connsiteY4" fmla="*/ 6858478 h 6858478"/>
              <a:gd name="connsiteX5" fmla="*/ 1832610 w 6386947"/>
              <a:gd name="connsiteY5" fmla="*/ 6858478 h 6858478"/>
              <a:gd name="connsiteX6" fmla="*/ 433167 w 6386947"/>
              <a:gd name="connsiteY6" fmla="*/ 6858478 h 6858478"/>
              <a:gd name="connsiteX7" fmla="*/ 0 w 6386947"/>
              <a:gd name="connsiteY7" fmla="*/ 6858478 h 6858478"/>
              <a:gd name="connsiteX8" fmla="*/ 0 w 6386947"/>
              <a:gd name="connsiteY8" fmla="*/ 478 h 6858478"/>
              <a:gd name="connsiteX9" fmla="*/ 433167 w 6386947"/>
              <a:gd name="connsiteY9" fmla="*/ 478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6947" h="6858478">
                <a:moveTo>
                  <a:pt x="433167" y="0"/>
                </a:moveTo>
                <a:lnTo>
                  <a:pt x="2138767" y="0"/>
                </a:lnTo>
                <a:lnTo>
                  <a:pt x="3204995" y="0"/>
                </a:lnTo>
                <a:lnTo>
                  <a:pt x="3210572" y="0"/>
                </a:lnTo>
                <a:lnTo>
                  <a:pt x="6386947" y="6858478"/>
                </a:lnTo>
                <a:lnTo>
                  <a:pt x="1832610" y="6858478"/>
                </a:lnTo>
                <a:lnTo>
                  <a:pt x="433167" y="6858478"/>
                </a:lnTo>
                <a:lnTo>
                  <a:pt x="0" y="6858478"/>
                </a:lnTo>
                <a:lnTo>
                  <a:pt x="0" y="478"/>
                </a:lnTo>
                <a:lnTo>
                  <a:pt x="433167" y="478"/>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B7365C52-1EAE-4D73-90F0-3CD419CFC219}"/>
              </a:ext>
            </a:extLst>
          </p:cNvPr>
          <p:cNvSpPr>
            <a:spLocks noGrp="1"/>
          </p:cNvSpPr>
          <p:nvPr>
            <p:ph type="ctrTitle"/>
          </p:nvPr>
        </p:nvSpPr>
        <p:spPr>
          <a:xfrm>
            <a:off x="700456" y="3891360"/>
            <a:ext cx="4057840" cy="2249424"/>
          </a:xfrm>
        </p:spPr>
        <p:txBody>
          <a:bodyPr anchor="t">
            <a:normAutofit/>
          </a:bodyPr>
          <a:lstStyle/>
          <a:p>
            <a:pPr algn="l"/>
            <a:r>
              <a:rPr lang="it-IT" sz="5400" dirty="0">
                <a:latin typeface="Impact" panose="020B0806030902050204" pitchFamily="34" charset="0"/>
              </a:rPr>
              <a:t>Knowledge </a:t>
            </a:r>
            <a:r>
              <a:rPr lang="it-IT" sz="5400" dirty="0" err="1">
                <a:latin typeface="Impact" panose="020B0806030902050204" pitchFamily="34" charset="0"/>
              </a:rPr>
              <a:t>repository</a:t>
            </a:r>
            <a:endParaRPr lang="it-IT" sz="5400" dirty="0">
              <a:latin typeface="Impact" panose="020B0806030902050204" pitchFamily="34" charset="0"/>
            </a:endParaRPr>
          </a:p>
        </p:txBody>
      </p:sp>
      <p:pic>
        <p:nvPicPr>
          <p:cNvPr id="6" name="Immagine 5" descr="Immagine che contiene testo&#10;&#10;Descrizione generata automaticamente">
            <a:extLst>
              <a:ext uri="{FF2B5EF4-FFF2-40B4-BE49-F238E27FC236}">
                <a16:creationId xmlns:a16="http://schemas.microsoft.com/office/drawing/2014/main" id="{FD2B97DB-57A0-5D44-9FE0-EA807D5171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94854" y="173054"/>
            <a:ext cx="5702113" cy="3136162"/>
          </a:xfrm>
          <a:prstGeom prst="rect">
            <a:avLst/>
          </a:prstGeom>
        </p:spPr>
      </p:pic>
      <p:sp>
        <p:nvSpPr>
          <p:cNvPr id="4" name="Rettangolo 3">
            <a:extLst>
              <a:ext uri="{FF2B5EF4-FFF2-40B4-BE49-F238E27FC236}">
                <a16:creationId xmlns:a16="http://schemas.microsoft.com/office/drawing/2014/main" id="{4A672963-2813-EF4F-AF2C-722CDF7C202B}"/>
              </a:ext>
            </a:extLst>
          </p:cNvPr>
          <p:cNvSpPr/>
          <p:nvPr/>
        </p:nvSpPr>
        <p:spPr>
          <a:xfrm>
            <a:off x="6194854" y="793813"/>
            <a:ext cx="5257800" cy="523220"/>
          </a:xfrm>
          <a:prstGeom prst="rect">
            <a:avLst/>
          </a:prstGeom>
        </p:spPr>
        <p:txBody>
          <a:bodyPr wrap="square">
            <a:spAutoFit/>
          </a:bodyPr>
          <a:lstStyle/>
          <a:p>
            <a:pPr>
              <a:spcAft>
                <a:spcPts val="600"/>
              </a:spcAft>
            </a:pPr>
            <a:r>
              <a:rPr lang="it-IT" sz="2800" dirty="0" err="1"/>
              <a:t>https</a:t>
            </a:r>
            <a:r>
              <a:rPr lang="it-IT" sz="2800" dirty="0"/>
              <a:t>://</a:t>
            </a:r>
            <a:r>
              <a:rPr lang="it-IT" sz="2800" dirty="0" err="1"/>
              <a:t>www.mibtec.it</a:t>
            </a:r>
            <a:r>
              <a:rPr lang="it-IT" sz="2800" dirty="0"/>
              <a:t>/</a:t>
            </a:r>
            <a:r>
              <a:rPr lang="it-IT" sz="2800" dirty="0" err="1"/>
              <a:t>wiki</a:t>
            </a:r>
            <a:r>
              <a:rPr lang="it-IT" sz="2800" dirty="0"/>
              <a:t>/</a:t>
            </a:r>
            <a:endParaRPr lang="it-IT" sz="2800"/>
          </a:p>
        </p:txBody>
      </p:sp>
      <p:sp>
        <p:nvSpPr>
          <p:cNvPr id="12" name="CasellaDiTesto 11">
            <a:extLst>
              <a:ext uri="{FF2B5EF4-FFF2-40B4-BE49-F238E27FC236}">
                <a16:creationId xmlns:a16="http://schemas.microsoft.com/office/drawing/2014/main" id="{4B65536E-F3BF-4348-9A8B-FBE22674B0E0}"/>
              </a:ext>
            </a:extLst>
          </p:cNvPr>
          <p:cNvSpPr txBox="1"/>
          <p:nvPr/>
        </p:nvSpPr>
        <p:spPr>
          <a:xfrm>
            <a:off x="7329971" y="6140784"/>
            <a:ext cx="5563980" cy="584775"/>
          </a:xfrm>
          <a:prstGeom prst="rect">
            <a:avLst/>
          </a:prstGeom>
          <a:noFill/>
        </p:spPr>
        <p:txBody>
          <a:bodyPr wrap="square" rtlCol="0">
            <a:spAutoFit/>
          </a:bodyPr>
          <a:lstStyle/>
          <a:p>
            <a:r>
              <a:rPr lang="en-US" sz="3200" dirty="0">
                <a:solidFill>
                  <a:schemeClr val="bg1"/>
                </a:solidFill>
                <a:latin typeface="Impact" panose="020B0806030902050204" pitchFamily="34" charset="0"/>
              </a:rPr>
              <a:t>https://</a:t>
            </a:r>
            <a:r>
              <a:rPr lang="en-US" sz="3200" dirty="0" err="1">
                <a:solidFill>
                  <a:schemeClr val="bg1"/>
                </a:solidFill>
                <a:latin typeface="Impact" panose="020B0806030902050204" pitchFamily="34" charset="0"/>
              </a:rPr>
              <a:t>www.mibtec.it</a:t>
            </a:r>
            <a:r>
              <a:rPr lang="en-US" sz="3200" dirty="0">
                <a:solidFill>
                  <a:schemeClr val="bg1"/>
                </a:solidFill>
                <a:latin typeface="Impact" panose="020B0806030902050204" pitchFamily="34" charset="0"/>
              </a:rPr>
              <a:t>/wiki/</a:t>
            </a:r>
            <a:endParaRPr lang="en-GB" sz="3200" dirty="0">
              <a:solidFill>
                <a:schemeClr val="bg1"/>
              </a:solidFill>
              <a:latin typeface="Impact" panose="020B0806030902050204" pitchFamily="34" charset="0"/>
            </a:endParaRPr>
          </a:p>
        </p:txBody>
      </p:sp>
      <p:sp>
        <p:nvSpPr>
          <p:cNvPr id="9" name="CasellaDiTesto 8">
            <a:extLst>
              <a:ext uri="{FF2B5EF4-FFF2-40B4-BE49-F238E27FC236}">
                <a16:creationId xmlns:a16="http://schemas.microsoft.com/office/drawing/2014/main" id="{9E4C5759-3307-CF41-84E0-F09A0BAB3D51}"/>
              </a:ext>
            </a:extLst>
          </p:cNvPr>
          <p:cNvSpPr txBox="1"/>
          <p:nvPr/>
        </p:nvSpPr>
        <p:spPr>
          <a:xfrm>
            <a:off x="6958436" y="4792681"/>
            <a:ext cx="5157216" cy="4476745"/>
          </a:xfrm>
          <a:prstGeom prst="rect">
            <a:avLst/>
          </a:prstGeom>
        </p:spPr>
        <p:txBody>
          <a:bodyPr vert="horz" lIns="91440" tIns="45720" rIns="91440" bIns="45720" rtlCol="0">
            <a:normAutofit/>
          </a:bodyPr>
          <a:lstStyle/>
          <a:p>
            <a:pPr algn="r">
              <a:lnSpc>
                <a:spcPct val="90000"/>
              </a:lnSpc>
              <a:spcAft>
                <a:spcPts val="600"/>
              </a:spcAft>
            </a:pPr>
            <a:r>
              <a:rPr lang="en-US" dirty="0">
                <a:solidFill>
                  <a:schemeClr val="bg1">
                    <a:lumMod val="75000"/>
                    <a:lumOff val="25000"/>
                  </a:schemeClr>
                </a:solidFill>
              </a:rPr>
              <a:t>Technical tips</a:t>
            </a:r>
          </a:p>
          <a:p>
            <a:pPr algn="r">
              <a:lnSpc>
                <a:spcPct val="90000"/>
              </a:lnSpc>
              <a:spcAft>
                <a:spcPts val="600"/>
              </a:spcAft>
            </a:pPr>
            <a:r>
              <a:rPr lang="en-US" dirty="0">
                <a:solidFill>
                  <a:schemeClr val="bg1">
                    <a:lumMod val="75000"/>
                    <a:lumOff val="25000"/>
                  </a:schemeClr>
                </a:solidFill>
              </a:rPr>
              <a:t>Software and Coding solutions</a:t>
            </a:r>
          </a:p>
          <a:p>
            <a:pPr algn="r">
              <a:lnSpc>
                <a:spcPct val="90000"/>
              </a:lnSpc>
              <a:spcAft>
                <a:spcPts val="600"/>
              </a:spcAft>
            </a:pPr>
            <a:r>
              <a:rPr lang="en-US" dirty="0">
                <a:solidFill>
                  <a:schemeClr val="bg1">
                    <a:lumMod val="75000"/>
                    <a:lumOff val="25000"/>
                  </a:schemeClr>
                </a:solidFill>
              </a:rPr>
              <a:t>Hardware and settings</a:t>
            </a:r>
          </a:p>
          <a:p>
            <a:pPr algn="r">
              <a:lnSpc>
                <a:spcPct val="90000"/>
              </a:lnSpc>
              <a:spcAft>
                <a:spcPts val="600"/>
              </a:spcAft>
            </a:pPr>
            <a:r>
              <a:rPr lang="en-US" dirty="0">
                <a:solidFill>
                  <a:schemeClr val="bg1">
                    <a:lumMod val="75000"/>
                    <a:lumOff val="25000"/>
                  </a:schemeClr>
                </a:solidFill>
              </a:rPr>
              <a:t>Everything you want to share cooperatively!</a:t>
            </a:r>
          </a:p>
        </p:txBody>
      </p:sp>
    </p:spTree>
    <p:extLst>
      <p:ext uri="{BB962C8B-B14F-4D97-AF65-F5344CB8AC3E}">
        <p14:creationId xmlns:p14="http://schemas.microsoft.com/office/powerpoint/2010/main" val="32832467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21644D9-FF3D-AA4D-AF1D-68D95C73C73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4117521" y="10"/>
            <a:ext cx="8074479" cy="6857990"/>
          </a:xfrm>
          <a:prstGeom prst="rect">
            <a:avLst/>
          </a:prstGeom>
        </p:spPr>
      </p:pic>
      <p:sp>
        <p:nvSpPr>
          <p:cNvPr id="9" name="Freeform: Shape 8">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7E8EDB64-95A7-45F5-AEDD-9B3F7FE42E73}"/>
              </a:ext>
            </a:extLst>
          </p:cNvPr>
          <p:cNvSpPr>
            <a:spLocks noGrp="1"/>
          </p:cNvSpPr>
          <p:nvPr>
            <p:ph type="title"/>
          </p:nvPr>
        </p:nvSpPr>
        <p:spPr>
          <a:xfrm>
            <a:off x="384542" y="328055"/>
            <a:ext cx="5266155" cy="1325563"/>
          </a:xfrm>
        </p:spPr>
        <p:txBody>
          <a:bodyPr vert="horz" lIns="91440" tIns="45720" rIns="91440" bIns="45720" rtlCol="0" anchor="ctr">
            <a:normAutofit/>
          </a:bodyPr>
          <a:lstStyle/>
          <a:p>
            <a:r>
              <a:rPr lang="en-US" dirty="0">
                <a:latin typeface="Impact" panose="020B0806030902050204" pitchFamily="34" charset="0"/>
              </a:rPr>
              <a:t>Next steps</a:t>
            </a:r>
          </a:p>
        </p:txBody>
      </p:sp>
      <p:sp>
        <p:nvSpPr>
          <p:cNvPr id="3" name="CasellaDiTesto 2">
            <a:extLst>
              <a:ext uri="{FF2B5EF4-FFF2-40B4-BE49-F238E27FC236}">
                <a16:creationId xmlns:a16="http://schemas.microsoft.com/office/drawing/2014/main" id="{8176E388-A8E0-427A-9F20-415162E96B37}"/>
              </a:ext>
            </a:extLst>
          </p:cNvPr>
          <p:cNvSpPr txBox="1"/>
          <p:nvPr/>
        </p:nvSpPr>
        <p:spPr>
          <a:xfrm>
            <a:off x="471039" y="1458098"/>
            <a:ext cx="4619944" cy="473122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dirty="0"/>
              <a:t>Individuate the two PhD students responsible of the Here VR</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Enroll the active players: PhD students, technicians, …</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Define the first meeting with the active players: this could work again for organize the next point and to introduce oneself to the other people of the group</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Schedule the first few meetings (e.g., first five with topics and specific responsible) </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Start following the courses</a:t>
            </a:r>
          </a:p>
        </p:txBody>
      </p:sp>
    </p:spTree>
    <p:extLst>
      <p:ext uri="{BB962C8B-B14F-4D97-AF65-F5344CB8AC3E}">
        <p14:creationId xmlns:p14="http://schemas.microsoft.com/office/powerpoint/2010/main" val="324997933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33EDA0D-F54B-48BB-9910-7DB6A5FBA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3A73256-0EB9-4289-A040-E77C05B42F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2000" cy="2395820"/>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4FE2E0-0356-4DC9-A129-5C677E5BB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080500" y="6"/>
            <a:ext cx="31114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F9516E-11D6-4EBA-B6FD-722514EE9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
            <a:ext cx="12192000" cy="2395815"/>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E68CD86-EBCA-4577-B9FD-960CCEE8C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26042" y="9496"/>
            <a:ext cx="11765956" cy="2376835"/>
          </a:xfrm>
          <a:prstGeom prst="rect">
            <a:avLst/>
          </a:prstGeom>
          <a:gradFill>
            <a:gsLst>
              <a:gs pos="0">
                <a:srgbClr val="000000">
                  <a:alpha val="8000"/>
                </a:srgbClr>
              </a:gs>
              <a:gs pos="76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B07379D-8140-49E4-89EB-BB88EFF286F0}"/>
              </a:ext>
            </a:extLst>
          </p:cNvPr>
          <p:cNvSpPr>
            <a:spLocks noGrp="1"/>
          </p:cNvSpPr>
          <p:nvPr>
            <p:ph type="title"/>
          </p:nvPr>
        </p:nvSpPr>
        <p:spPr>
          <a:xfrm>
            <a:off x="1371599" y="365125"/>
            <a:ext cx="9748522" cy="1325563"/>
          </a:xfrm>
        </p:spPr>
        <p:txBody>
          <a:bodyPr vert="horz" lIns="91440" tIns="45720" rIns="91440" bIns="45720" rtlCol="0" anchor="ctr">
            <a:normAutofit/>
          </a:bodyPr>
          <a:lstStyle/>
          <a:p>
            <a:r>
              <a:rPr lang="en-US" sz="4000" kern="1200">
                <a:solidFill>
                  <a:srgbClr val="FFFFFF"/>
                </a:solidFill>
                <a:latin typeface="+mj-lt"/>
                <a:ea typeface="+mj-ea"/>
                <a:cs typeface="+mj-cs"/>
              </a:rPr>
              <a:t>People of reference</a:t>
            </a:r>
          </a:p>
        </p:txBody>
      </p:sp>
      <p:pic>
        <p:nvPicPr>
          <p:cNvPr id="5" name="Immagine 4">
            <a:extLst>
              <a:ext uri="{FF2B5EF4-FFF2-40B4-BE49-F238E27FC236}">
                <a16:creationId xmlns:a16="http://schemas.microsoft.com/office/drawing/2014/main" id="{7CCB6528-5BAE-4B43-924E-37D4BCE19FD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66853" y="1763554"/>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4" name="Immagine 3">
            <a:extLst>
              <a:ext uri="{FF2B5EF4-FFF2-40B4-BE49-F238E27FC236}">
                <a16:creationId xmlns:a16="http://schemas.microsoft.com/office/drawing/2014/main" id="{81FBCE89-2921-7642-B297-736AC73E9A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418853" y="1773043"/>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7" name="Immagine 6">
            <a:extLst>
              <a:ext uri="{FF2B5EF4-FFF2-40B4-BE49-F238E27FC236}">
                <a16:creationId xmlns:a16="http://schemas.microsoft.com/office/drawing/2014/main" id="{954D2814-2495-D04D-ACB1-DA520E2ABC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8" b="-8"/>
          <a:stretch/>
        </p:blipFill>
        <p:spPr>
          <a:xfrm>
            <a:off x="6522042" y="1830023"/>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6" name="Immagine 5">
            <a:extLst>
              <a:ext uri="{FF2B5EF4-FFF2-40B4-BE49-F238E27FC236}">
                <a16:creationId xmlns:a16="http://schemas.microsoft.com/office/drawing/2014/main" id="{E24DE382-F900-3F42-B79C-6EB210C294A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6" b="-6"/>
          <a:stretch/>
        </p:blipFill>
        <p:spPr>
          <a:xfrm>
            <a:off x="9507178" y="1816875"/>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sp>
        <p:nvSpPr>
          <p:cNvPr id="3" name="CasellaDiTesto 2">
            <a:extLst>
              <a:ext uri="{FF2B5EF4-FFF2-40B4-BE49-F238E27FC236}">
                <a16:creationId xmlns:a16="http://schemas.microsoft.com/office/drawing/2014/main" id="{79974F0F-0593-41C3-95BE-8B346F32C77A}"/>
              </a:ext>
            </a:extLst>
          </p:cNvPr>
          <p:cNvSpPr txBox="1"/>
          <p:nvPr/>
        </p:nvSpPr>
        <p:spPr>
          <a:xfrm>
            <a:off x="111736" y="4447682"/>
            <a:ext cx="2921276" cy="785734"/>
          </a:xfrm>
          <a:prstGeom prst="rect">
            <a:avLst/>
          </a:prstGeom>
        </p:spPr>
        <p:txBody>
          <a:bodyPr vert="horz" lIns="91440" tIns="45720" rIns="91440" bIns="45720" rtlCol="0" anchor="ctr">
            <a:normAutofit/>
          </a:bodyPr>
          <a:lstStyle/>
          <a:p>
            <a:pPr algn="ctr">
              <a:lnSpc>
                <a:spcPct val="90000"/>
              </a:lnSpc>
              <a:spcAft>
                <a:spcPts val="600"/>
              </a:spcAft>
            </a:pPr>
            <a:r>
              <a:rPr lang="en-US" sz="1400" dirty="0"/>
              <a:t>PhD school: Prof Marco </a:t>
            </a:r>
            <a:r>
              <a:rPr lang="en-US" sz="1400" dirty="0" err="1"/>
              <a:t>Perugini</a:t>
            </a:r>
            <a:endParaRPr lang="en-US" sz="1400" dirty="0"/>
          </a:p>
          <a:p>
            <a:pPr algn="ctr">
              <a:lnSpc>
                <a:spcPct val="90000"/>
              </a:lnSpc>
              <a:spcAft>
                <a:spcPts val="600"/>
              </a:spcAft>
            </a:pPr>
            <a:r>
              <a:rPr lang="en-US" sz="1400" dirty="0" err="1"/>
              <a:t>marco.perugini@unimib.it</a:t>
            </a:r>
            <a:endParaRPr lang="en-US" sz="1400" dirty="0"/>
          </a:p>
          <a:p>
            <a:pPr>
              <a:lnSpc>
                <a:spcPct val="90000"/>
              </a:lnSpc>
              <a:spcAft>
                <a:spcPts val="600"/>
              </a:spcAft>
            </a:pPr>
            <a:endParaRPr lang="en-US" sz="1100" dirty="0"/>
          </a:p>
        </p:txBody>
      </p:sp>
      <p:sp>
        <p:nvSpPr>
          <p:cNvPr id="15" name="CasellaDiTesto 14">
            <a:extLst>
              <a:ext uri="{FF2B5EF4-FFF2-40B4-BE49-F238E27FC236}">
                <a16:creationId xmlns:a16="http://schemas.microsoft.com/office/drawing/2014/main" id="{3422E7B7-6EC0-8A4C-9D32-6204D9326E74}"/>
              </a:ext>
            </a:extLst>
          </p:cNvPr>
          <p:cNvSpPr txBox="1"/>
          <p:nvPr/>
        </p:nvSpPr>
        <p:spPr>
          <a:xfrm>
            <a:off x="2904682" y="4324890"/>
            <a:ext cx="3240746" cy="817688"/>
          </a:xfrm>
          <a:prstGeom prst="rect">
            <a:avLst/>
          </a:prstGeom>
        </p:spPr>
        <p:txBody>
          <a:bodyPr vert="horz" lIns="91440" tIns="45720" rIns="91440" bIns="45720" rtlCol="0" anchor="ctr">
            <a:noAutofit/>
          </a:bodyPr>
          <a:lstStyle/>
          <a:p>
            <a:pPr algn="ctr">
              <a:lnSpc>
                <a:spcPct val="90000"/>
              </a:lnSpc>
              <a:spcAft>
                <a:spcPts val="600"/>
              </a:spcAft>
            </a:pPr>
            <a:r>
              <a:rPr lang="en-US" sz="1400" dirty="0" err="1"/>
              <a:t>MibTec</a:t>
            </a:r>
            <a:r>
              <a:rPr lang="en-US" sz="1400" dirty="0"/>
              <a:t> Head: Prof Alberto </a:t>
            </a:r>
            <a:r>
              <a:rPr lang="en-US" sz="1400" dirty="0" err="1"/>
              <a:t>Gallace</a:t>
            </a:r>
            <a:endParaRPr lang="en-US" sz="1400" dirty="0"/>
          </a:p>
          <a:p>
            <a:pPr algn="ctr">
              <a:lnSpc>
                <a:spcPct val="90000"/>
              </a:lnSpc>
              <a:spcAft>
                <a:spcPts val="600"/>
              </a:spcAft>
            </a:pPr>
            <a:r>
              <a:rPr lang="en-US" sz="1400" dirty="0"/>
              <a:t>alberto.gallace1@unimib.it</a:t>
            </a:r>
          </a:p>
        </p:txBody>
      </p:sp>
      <p:sp>
        <p:nvSpPr>
          <p:cNvPr id="17" name="CasellaDiTesto 16">
            <a:extLst>
              <a:ext uri="{FF2B5EF4-FFF2-40B4-BE49-F238E27FC236}">
                <a16:creationId xmlns:a16="http://schemas.microsoft.com/office/drawing/2014/main" id="{4954D7BE-5EE5-9142-8A1B-F1F302DB6A6D}"/>
              </a:ext>
            </a:extLst>
          </p:cNvPr>
          <p:cNvSpPr txBox="1"/>
          <p:nvPr/>
        </p:nvSpPr>
        <p:spPr>
          <a:xfrm>
            <a:off x="6145428" y="4415081"/>
            <a:ext cx="2488439" cy="642550"/>
          </a:xfrm>
          <a:prstGeom prst="rect">
            <a:avLst/>
          </a:prstGeom>
        </p:spPr>
        <p:txBody>
          <a:bodyPr vert="horz" lIns="91440" tIns="45720" rIns="91440" bIns="45720" rtlCol="0" anchor="ctr">
            <a:normAutofit/>
          </a:bodyPr>
          <a:lstStyle/>
          <a:p>
            <a:pPr algn="ctr">
              <a:lnSpc>
                <a:spcPct val="90000"/>
              </a:lnSpc>
              <a:spcAft>
                <a:spcPts val="600"/>
              </a:spcAft>
            </a:pPr>
            <a:r>
              <a:rPr lang="en-US" sz="1100" dirty="0"/>
              <a:t>Senior Responsible Here VR: Daniele Romano (General </a:t>
            </a:r>
            <a:r>
              <a:rPr lang="en-US" sz="1100" dirty="0" err="1"/>
              <a:t>Organisation</a:t>
            </a:r>
            <a:r>
              <a:rPr lang="en-US" sz="1100" dirty="0"/>
              <a:t>)</a:t>
            </a:r>
          </a:p>
          <a:p>
            <a:pPr algn="ctr">
              <a:lnSpc>
                <a:spcPct val="90000"/>
              </a:lnSpc>
              <a:spcAft>
                <a:spcPts val="600"/>
              </a:spcAft>
            </a:pPr>
            <a:r>
              <a:rPr lang="en-US" sz="1100" dirty="0" err="1"/>
              <a:t>daniele.romano@unimib.it</a:t>
            </a:r>
            <a:endParaRPr lang="en-US" sz="1100" dirty="0"/>
          </a:p>
        </p:txBody>
      </p:sp>
      <p:sp>
        <p:nvSpPr>
          <p:cNvPr id="19" name="CasellaDiTesto 18">
            <a:extLst>
              <a:ext uri="{FF2B5EF4-FFF2-40B4-BE49-F238E27FC236}">
                <a16:creationId xmlns:a16="http://schemas.microsoft.com/office/drawing/2014/main" id="{A6B81CE3-3077-1C4D-92BE-44444A783A3A}"/>
              </a:ext>
            </a:extLst>
          </p:cNvPr>
          <p:cNvSpPr txBox="1"/>
          <p:nvPr/>
        </p:nvSpPr>
        <p:spPr>
          <a:xfrm>
            <a:off x="9257844" y="4447682"/>
            <a:ext cx="2488439" cy="785734"/>
          </a:xfrm>
          <a:prstGeom prst="rect">
            <a:avLst/>
          </a:prstGeom>
        </p:spPr>
        <p:txBody>
          <a:bodyPr vert="horz" lIns="91440" tIns="45720" rIns="91440" bIns="45720" rtlCol="0" anchor="ctr">
            <a:normAutofit/>
          </a:bodyPr>
          <a:lstStyle/>
          <a:p>
            <a:pPr algn="ctr">
              <a:lnSpc>
                <a:spcPct val="90000"/>
              </a:lnSpc>
              <a:spcAft>
                <a:spcPts val="600"/>
              </a:spcAft>
            </a:pPr>
            <a:r>
              <a:rPr lang="en-US" sz="1100" dirty="0"/>
              <a:t>Dr. Alessandro Gabbiadini (Repository and Wiki, LAB 3091)</a:t>
            </a:r>
          </a:p>
          <a:p>
            <a:pPr algn="ctr">
              <a:lnSpc>
                <a:spcPct val="90000"/>
              </a:lnSpc>
              <a:spcAft>
                <a:spcPts val="600"/>
              </a:spcAft>
            </a:pPr>
            <a:r>
              <a:rPr lang="en-US" sz="1100" dirty="0" err="1"/>
              <a:t>Alessandro.Gabbiadini@unimib.it</a:t>
            </a:r>
            <a:endParaRPr lang="en-US" sz="1100" dirty="0"/>
          </a:p>
          <a:p>
            <a:pPr>
              <a:lnSpc>
                <a:spcPct val="90000"/>
              </a:lnSpc>
              <a:spcAft>
                <a:spcPts val="600"/>
              </a:spcAft>
            </a:pPr>
            <a:endParaRPr lang="en-US" sz="1100" dirty="0"/>
          </a:p>
        </p:txBody>
      </p:sp>
    </p:spTree>
    <p:extLst>
      <p:ext uri="{BB962C8B-B14F-4D97-AF65-F5344CB8AC3E}">
        <p14:creationId xmlns:p14="http://schemas.microsoft.com/office/powerpoint/2010/main" val="3856914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Immagine 2">
            <a:extLst>
              <a:ext uri="{FF2B5EF4-FFF2-40B4-BE49-F238E27FC236}">
                <a16:creationId xmlns:a16="http://schemas.microsoft.com/office/drawing/2014/main" id="{7A9BDD8D-B9A6-0946-B0DB-267225B59B32}"/>
              </a:ext>
            </a:extLst>
          </p:cNvPr>
          <p:cNvPicPr>
            <a:picLocks noChangeAspect="1"/>
          </p:cNvPicPr>
          <p:nvPr/>
        </p:nvPicPr>
        <p:blipFill rotWithShape="1">
          <a:blip r:embed="rId2" cstate="email">
            <a:alphaModFix amt="43000"/>
            <a:extLst>
              <a:ext uri="{28A0092B-C50C-407E-A947-70E740481C1C}">
                <a14:useLocalDpi xmlns:a14="http://schemas.microsoft.com/office/drawing/2010/main"/>
              </a:ext>
            </a:extLst>
          </a:blip>
          <a:srcRect t="6106" b="19920"/>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5" name="Titolo 1">
            <a:extLst>
              <a:ext uri="{FF2B5EF4-FFF2-40B4-BE49-F238E27FC236}">
                <a16:creationId xmlns:a16="http://schemas.microsoft.com/office/drawing/2014/main" id="{00B6131C-2FD8-724D-B99B-7DE81D1A01CC}"/>
              </a:ext>
            </a:extLst>
          </p:cNvPr>
          <p:cNvSpPr>
            <a:spLocks noGrp="1"/>
          </p:cNvSpPr>
          <p:nvPr>
            <p:ph type="title"/>
          </p:nvPr>
        </p:nvSpPr>
        <p:spPr>
          <a:xfrm>
            <a:off x="3462922" y="208370"/>
            <a:ext cx="5266155" cy="1325563"/>
          </a:xfrm>
        </p:spPr>
        <p:txBody>
          <a:bodyPr vert="horz" lIns="91440" tIns="45720" rIns="91440" bIns="45720" rtlCol="0" anchor="ctr">
            <a:normAutofit/>
          </a:bodyPr>
          <a:lstStyle/>
          <a:p>
            <a:pPr algn="ctr"/>
            <a:r>
              <a:rPr lang="en-US" dirty="0">
                <a:solidFill>
                  <a:schemeClr val="bg1"/>
                </a:solidFill>
                <a:latin typeface="Impact" panose="020B0806030902050204" pitchFamily="34" charset="0"/>
              </a:rPr>
              <a:t>HERE VR Junior responsible</a:t>
            </a:r>
          </a:p>
        </p:txBody>
      </p:sp>
    </p:spTree>
    <p:extLst>
      <p:ext uri="{BB962C8B-B14F-4D97-AF65-F5344CB8AC3E}">
        <p14:creationId xmlns:p14="http://schemas.microsoft.com/office/powerpoint/2010/main" val="3633101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462EE7E-14DF-497D-AE08-F6623DB88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23C07F1-4A3B-4418-B5FF-87096078E71F}"/>
              </a:ext>
            </a:extLst>
          </p:cNvPr>
          <p:cNvSpPr>
            <a:spLocks noGrp="1"/>
          </p:cNvSpPr>
          <p:nvPr>
            <p:ph type="title"/>
          </p:nvPr>
        </p:nvSpPr>
        <p:spPr>
          <a:xfrm>
            <a:off x="7754481" y="911936"/>
            <a:ext cx="3507415" cy="1346694"/>
          </a:xfrm>
        </p:spPr>
        <p:txBody>
          <a:bodyPr vert="horz" lIns="91440" tIns="45720" rIns="91440" bIns="45720" rtlCol="0" anchor="ctr">
            <a:normAutofit/>
          </a:bodyPr>
          <a:lstStyle/>
          <a:p>
            <a:r>
              <a:rPr lang="en-US" sz="3600" dirty="0">
                <a:latin typeface="Impact" panose="020B0806030902050204" pitchFamily="34" charset="0"/>
              </a:rPr>
              <a:t>Summary</a:t>
            </a:r>
          </a:p>
        </p:txBody>
      </p:sp>
      <p:pic>
        <p:nvPicPr>
          <p:cNvPr id="12" name="Immagine 11" descr="Immagine che contiene persona, esterni&#10;&#10;Descrizione generata automaticamente">
            <a:extLst>
              <a:ext uri="{FF2B5EF4-FFF2-40B4-BE49-F238E27FC236}">
                <a16:creationId xmlns:a16="http://schemas.microsoft.com/office/drawing/2014/main" id="{98A5BC06-3B98-984D-BB1E-602653212AC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 y="10"/>
            <a:ext cx="7550351" cy="6857990"/>
          </a:xfrm>
          <a:prstGeom prst="rect">
            <a:avLst/>
          </a:prstGeom>
          <a:effectLst/>
        </p:spPr>
      </p:pic>
      <p:sp>
        <p:nvSpPr>
          <p:cNvPr id="24" name="Rectangle 23">
            <a:extLst>
              <a:ext uri="{FF2B5EF4-FFF2-40B4-BE49-F238E27FC236}">
                <a16:creationId xmlns:a16="http://schemas.microsoft.com/office/drawing/2014/main" id="{2B7373E6-4724-4F6F-B078-E82B0AE89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CasellaDiTesto 2">
            <a:extLst>
              <a:ext uri="{FF2B5EF4-FFF2-40B4-BE49-F238E27FC236}">
                <a16:creationId xmlns:a16="http://schemas.microsoft.com/office/drawing/2014/main" id="{87D1BAAF-3EE4-476A-B17C-333DF27C2780}"/>
              </a:ext>
            </a:extLst>
          </p:cNvPr>
          <p:cNvGraphicFramePr/>
          <p:nvPr>
            <p:extLst>
              <p:ext uri="{D42A27DB-BD31-4B8C-83A1-F6EECF244321}">
                <p14:modId xmlns:p14="http://schemas.microsoft.com/office/powerpoint/2010/main" val="4176016804"/>
              </p:ext>
            </p:extLst>
          </p:nvPr>
        </p:nvGraphicFramePr>
        <p:xfrm>
          <a:off x="7989259" y="2399100"/>
          <a:ext cx="3507415" cy="3645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8003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37DF09DC-B175-984E-879C-8D3863C1A49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3A6FEAFC-F6BD-467D-B26F-7E6A73962852}"/>
              </a:ext>
            </a:extLst>
          </p:cNvPr>
          <p:cNvSpPr>
            <a:spLocks noGrp="1"/>
          </p:cNvSpPr>
          <p:nvPr>
            <p:ph type="title"/>
          </p:nvPr>
        </p:nvSpPr>
        <p:spPr>
          <a:xfrm>
            <a:off x="371094" y="1161288"/>
            <a:ext cx="5724906" cy="587502"/>
          </a:xfrm>
        </p:spPr>
        <p:txBody>
          <a:bodyPr vert="horz" lIns="91440" tIns="45720" rIns="91440" bIns="45720" rtlCol="0" anchor="b">
            <a:normAutofit/>
          </a:bodyPr>
          <a:lstStyle/>
          <a:p>
            <a:r>
              <a:rPr lang="en-US" sz="3600" dirty="0">
                <a:latin typeface="Impact" panose="020B0806030902050204" pitchFamily="34" charset="0"/>
              </a:rPr>
              <a:t>Scopes of the </a:t>
            </a:r>
            <a:r>
              <a:rPr lang="en-US" sz="3600" dirty="0">
                <a:solidFill>
                  <a:schemeClr val="accent1"/>
                </a:solidFill>
                <a:latin typeface="Impact" panose="020B0806030902050204" pitchFamily="34" charset="0"/>
              </a:rPr>
              <a:t>Here VR </a:t>
            </a:r>
            <a:r>
              <a:rPr lang="en-US" sz="3600" dirty="0">
                <a:latin typeface="Impact" panose="020B0806030902050204" pitchFamily="34" charset="0"/>
              </a:rPr>
              <a:t>group</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358FF2A9-7FCC-4F4E-9268-DA4F429D6922}"/>
              </a:ext>
            </a:extLst>
          </p:cNvPr>
          <p:cNvSpPr txBox="1"/>
          <p:nvPr/>
        </p:nvSpPr>
        <p:spPr>
          <a:xfrm>
            <a:off x="371093" y="2576137"/>
            <a:ext cx="8340421" cy="4281863"/>
          </a:xfrm>
          <a:prstGeom prst="rect">
            <a:avLst/>
          </a:prstGeom>
        </p:spPr>
        <p:txBody>
          <a:bodyPr vert="horz" lIns="91440" tIns="45720" rIns="91440" bIns="45720" rtlCol="0" anchor="t">
            <a:normAutofit lnSpcReduction="10000"/>
          </a:bodyPr>
          <a:lstStyle/>
          <a:p>
            <a:pPr marL="285750" indent="-228600">
              <a:lnSpc>
                <a:spcPct val="90000"/>
              </a:lnSpc>
              <a:spcAft>
                <a:spcPts val="600"/>
              </a:spcAft>
              <a:buFont typeface="Arial" panose="020B0604020202020204" pitchFamily="34" charset="0"/>
              <a:buChar char="•"/>
            </a:pPr>
            <a:r>
              <a:rPr lang="en-US" sz="2000" dirty="0"/>
              <a:t>Open to everybody </a:t>
            </a:r>
          </a:p>
          <a:p>
            <a:pPr marL="285750" indent="-228600">
              <a:lnSpc>
                <a:spcPct val="90000"/>
              </a:lnSpc>
              <a:spcAft>
                <a:spcPts val="600"/>
              </a:spcAft>
              <a:buFont typeface="Arial" panose="020B0604020202020204" pitchFamily="34" charset="0"/>
              <a:buChar char="•"/>
            </a:pPr>
            <a:r>
              <a:rPr lang="en-US" sz="2000" dirty="0"/>
              <a:t>Strong focus on </a:t>
            </a:r>
            <a:r>
              <a:rPr lang="en-US" sz="2000" b="1" dirty="0"/>
              <a:t>PhD students </a:t>
            </a:r>
            <a:r>
              <a:rPr lang="en-US" sz="2000" dirty="0"/>
              <a:t>that are the main target and responsible of these actions (</a:t>
            </a:r>
            <a:r>
              <a:rPr lang="en-US" sz="2000" dirty="0" err="1"/>
              <a:t>Assegnisti</a:t>
            </a:r>
            <a:r>
              <a:rPr lang="en-US" sz="2000" dirty="0"/>
              <a:t> and researchers with other positions are welcome)</a:t>
            </a:r>
          </a:p>
          <a:p>
            <a:pPr marL="285750" indent="-228600">
              <a:lnSpc>
                <a:spcPct val="90000"/>
              </a:lnSpc>
              <a:spcAft>
                <a:spcPts val="600"/>
              </a:spcAft>
              <a:buFont typeface="Arial" panose="020B0604020202020204" pitchFamily="34" charset="0"/>
              <a:buChar char="•"/>
            </a:pPr>
            <a:r>
              <a:rPr lang="en-US" sz="2000" dirty="0"/>
              <a:t>Having a </a:t>
            </a:r>
            <a:r>
              <a:rPr lang="en-US" sz="2000" b="1" dirty="0"/>
              <a:t>true interest </a:t>
            </a:r>
            <a:r>
              <a:rPr lang="en-US" sz="2000" dirty="0"/>
              <a:t>(and need) </a:t>
            </a:r>
            <a:r>
              <a:rPr lang="en-US" sz="2000" b="1" dirty="0"/>
              <a:t>in VR </a:t>
            </a:r>
            <a:r>
              <a:rPr lang="en-US" sz="2000" dirty="0"/>
              <a:t>techniques</a:t>
            </a:r>
          </a:p>
          <a:p>
            <a:pPr marL="285750" indent="-228600">
              <a:lnSpc>
                <a:spcPct val="90000"/>
              </a:lnSpc>
              <a:spcAft>
                <a:spcPts val="600"/>
              </a:spcAft>
              <a:buFont typeface="Arial" panose="020B0604020202020204" pitchFamily="34" charset="0"/>
              <a:buChar char="•"/>
            </a:pPr>
            <a:r>
              <a:rPr lang="en-US" sz="2000" dirty="0"/>
              <a:t>It is </a:t>
            </a:r>
            <a:r>
              <a:rPr lang="en-US" sz="2000" b="1" dirty="0"/>
              <a:t>not a mandatory</a:t>
            </a:r>
            <a:r>
              <a:rPr lang="en-US" sz="2000" dirty="0"/>
              <a:t> activity</a:t>
            </a:r>
          </a:p>
          <a:p>
            <a:pPr marL="285750" indent="-228600">
              <a:lnSpc>
                <a:spcPct val="90000"/>
              </a:lnSpc>
              <a:spcAft>
                <a:spcPts val="600"/>
              </a:spcAft>
              <a:buFont typeface="Arial" panose="020B0604020202020204" pitchFamily="34" charset="0"/>
              <a:buChar char="•"/>
            </a:pPr>
            <a:r>
              <a:rPr lang="en-US" sz="2000" dirty="0"/>
              <a:t>If you decide to join the group, you are expected to </a:t>
            </a:r>
            <a:r>
              <a:rPr lang="en-US" sz="2000" b="1" dirty="0"/>
              <a:t>be active</a:t>
            </a:r>
          </a:p>
          <a:p>
            <a:pPr marL="285750" indent="-228600">
              <a:lnSpc>
                <a:spcPct val="90000"/>
              </a:lnSpc>
              <a:spcAft>
                <a:spcPts val="600"/>
              </a:spcAft>
              <a:buFont typeface="Arial" panose="020B0604020202020204" pitchFamily="34" charset="0"/>
              <a:buChar char="•"/>
            </a:pPr>
            <a:r>
              <a:rPr lang="en-US" sz="2000" dirty="0"/>
              <a:t>The group is not meant to «attend and learn». </a:t>
            </a:r>
          </a:p>
          <a:p>
            <a:pPr marL="285750" indent="-228600">
              <a:lnSpc>
                <a:spcPct val="90000"/>
              </a:lnSpc>
              <a:spcAft>
                <a:spcPts val="600"/>
              </a:spcAft>
              <a:buFont typeface="Arial" panose="020B0604020202020204" pitchFamily="34" charset="0"/>
              <a:buChar char="•"/>
            </a:pPr>
            <a:r>
              <a:rPr lang="en-US" sz="2000" dirty="0"/>
              <a:t>The idea is «to </a:t>
            </a:r>
            <a:r>
              <a:rPr lang="en-US" sz="2000" b="1" dirty="0"/>
              <a:t>share and build knowledge and skills together</a:t>
            </a:r>
            <a:r>
              <a:rPr lang="en-US" sz="2000" dirty="0"/>
              <a:t>»</a:t>
            </a:r>
          </a:p>
          <a:p>
            <a:pPr marL="285750" indent="-228600">
              <a:lnSpc>
                <a:spcPct val="90000"/>
              </a:lnSpc>
              <a:spcAft>
                <a:spcPts val="600"/>
              </a:spcAft>
              <a:buFont typeface="Arial" panose="020B0604020202020204" pitchFamily="34" charset="0"/>
              <a:buChar char="•"/>
            </a:pPr>
            <a:r>
              <a:rPr lang="en-US" sz="2000" dirty="0"/>
              <a:t>Another key element is that «</a:t>
            </a:r>
            <a:r>
              <a:rPr lang="en-US" sz="2000" b="1" dirty="0"/>
              <a:t>it is in your hand</a:t>
            </a:r>
            <a:r>
              <a:rPr lang="en-US" sz="2000" dirty="0"/>
              <a:t>». </a:t>
            </a:r>
          </a:p>
          <a:p>
            <a:pPr marL="285750" indent="-228600">
              <a:lnSpc>
                <a:spcPct val="90000"/>
              </a:lnSpc>
              <a:spcAft>
                <a:spcPts val="600"/>
              </a:spcAft>
              <a:buFont typeface="Arial" panose="020B0604020202020204" pitchFamily="34" charset="0"/>
              <a:buChar char="•"/>
            </a:pPr>
            <a:endParaRPr lang="en-US" sz="1600" dirty="0"/>
          </a:p>
          <a:p>
            <a:pPr>
              <a:lnSpc>
                <a:spcPct val="90000"/>
              </a:lnSpc>
              <a:spcAft>
                <a:spcPts val="600"/>
              </a:spcAft>
            </a:pPr>
            <a:r>
              <a:rPr lang="en-US" dirty="0"/>
              <a:t>Senior researchers give you the input and facilitate the activities. </a:t>
            </a:r>
          </a:p>
          <a:p>
            <a:pPr>
              <a:lnSpc>
                <a:spcPct val="90000"/>
              </a:lnSpc>
              <a:spcAft>
                <a:spcPts val="600"/>
              </a:spcAft>
            </a:pPr>
            <a:r>
              <a:rPr lang="en-US" dirty="0"/>
              <a:t>The organization and the maintenance of the group is in your hands. </a:t>
            </a:r>
          </a:p>
          <a:p>
            <a:pPr>
              <a:lnSpc>
                <a:spcPct val="90000"/>
              </a:lnSpc>
              <a:spcAft>
                <a:spcPts val="600"/>
              </a:spcAft>
            </a:pPr>
            <a:r>
              <a:rPr lang="en-US" dirty="0"/>
              <a:t>This includes the choice of specific topics, timing and organization of the meetings.</a:t>
            </a:r>
          </a:p>
        </p:txBody>
      </p:sp>
    </p:spTree>
    <p:extLst>
      <p:ext uri="{BB962C8B-B14F-4D97-AF65-F5344CB8AC3E}">
        <p14:creationId xmlns:p14="http://schemas.microsoft.com/office/powerpoint/2010/main" val="2798974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11">
            <a:extLst>
              <a:ext uri="{FF2B5EF4-FFF2-40B4-BE49-F238E27FC236}">
                <a16:creationId xmlns:a16="http://schemas.microsoft.com/office/drawing/2014/main" id="{A0BF428C-DA8B-4D99-9930-18F7F91D8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801" y="1690688"/>
            <a:ext cx="7316944" cy="5167312"/>
          </a:xfrm>
          <a:custGeom>
            <a:avLst/>
            <a:gdLst>
              <a:gd name="connsiteX0" fmla="*/ 0 w 7316944"/>
              <a:gd name="connsiteY0" fmla="*/ 0 h 5167312"/>
              <a:gd name="connsiteX1" fmla="*/ 7316944 w 7316944"/>
              <a:gd name="connsiteY1" fmla="*/ 0 h 5167312"/>
              <a:gd name="connsiteX2" fmla="*/ 7316944 w 7316944"/>
              <a:gd name="connsiteY2" fmla="*/ 5167312 h 5167312"/>
              <a:gd name="connsiteX3" fmla="*/ 472697 w 7316944"/>
              <a:gd name="connsiteY3" fmla="*/ 5167312 h 5167312"/>
              <a:gd name="connsiteX4" fmla="*/ 2866576 w 7316944"/>
              <a:gd name="connsiteY4" fmla="*/ 952 h 5167312"/>
              <a:gd name="connsiteX5" fmla="*/ 0 w 731694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6944" h="5167312">
                <a:moveTo>
                  <a:pt x="0" y="0"/>
                </a:moveTo>
                <a:lnTo>
                  <a:pt x="7316944" y="0"/>
                </a:lnTo>
                <a:lnTo>
                  <a:pt x="7316944" y="5167312"/>
                </a:lnTo>
                <a:lnTo>
                  <a:pt x="472697" y="5167312"/>
                </a:lnTo>
                <a:lnTo>
                  <a:pt x="2866576" y="952"/>
                </a:lnTo>
                <a:lnTo>
                  <a:pt x="0" y="952"/>
                </a:lnTo>
                <a:close/>
              </a:path>
            </a:pathLst>
          </a:custGeom>
          <a:solidFill>
            <a:srgbClr val="A6A6A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37">
            <a:extLst>
              <a:ext uri="{FF2B5EF4-FFF2-40B4-BE49-F238E27FC236}">
                <a16:creationId xmlns:a16="http://schemas.microsoft.com/office/drawing/2014/main" id="{A03E2379-8871-408A-95CE-7AAE8FA53A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746" y="1691164"/>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ttangolo 7">
            <a:extLst>
              <a:ext uri="{FF2B5EF4-FFF2-40B4-BE49-F238E27FC236}">
                <a16:creationId xmlns:a16="http://schemas.microsoft.com/office/drawing/2014/main" id="{A2511C61-40FF-BD48-A482-EF6EBF24C3A0}"/>
              </a:ext>
            </a:extLst>
          </p:cNvPr>
          <p:cNvSpPr/>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latin typeface="Impact" panose="020B0806030902050204" pitchFamily="34" charset="0"/>
                <a:ea typeface="+mj-ea"/>
                <a:cs typeface="+mj-cs"/>
              </a:rPr>
              <a:t>Find out more visiting </a:t>
            </a:r>
            <a:r>
              <a:rPr lang="en-US" sz="4400" dirty="0" err="1">
                <a:solidFill>
                  <a:schemeClr val="accent1"/>
                </a:solidFill>
                <a:latin typeface="Impact" panose="020B0806030902050204" pitchFamily="34" charset="0"/>
                <a:ea typeface="+mj-ea"/>
                <a:cs typeface="+mj-cs"/>
              </a:rPr>
              <a:t>www.mibtec.it</a:t>
            </a:r>
            <a:endParaRPr lang="en-US" sz="4400" dirty="0">
              <a:solidFill>
                <a:schemeClr val="accent1"/>
              </a:solidFill>
              <a:latin typeface="Impact" panose="020B0806030902050204" pitchFamily="34" charset="0"/>
              <a:ea typeface="+mj-ea"/>
              <a:cs typeface="+mj-cs"/>
            </a:endParaRPr>
          </a:p>
        </p:txBody>
      </p:sp>
      <p:sp>
        <p:nvSpPr>
          <p:cNvPr id="7" name="Rettangolo 6">
            <a:extLst>
              <a:ext uri="{FF2B5EF4-FFF2-40B4-BE49-F238E27FC236}">
                <a16:creationId xmlns:a16="http://schemas.microsoft.com/office/drawing/2014/main" id="{B673860B-65BC-D440-9BD7-76EEEB3A8CF2}"/>
              </a:ext>
            </a:extLst>
          </p:cNvPr>
          <p:cNvSpPr/>
          <p:nvPr/>
        </p:nvSpPr>
        <p:spPr>
          <a:xfrm>
            <a:off x="838200" y="2015405"/>
            <a:ext cx="5097779" cy="4477469"/>
          </a:xfrm>
          <a:prstGeom prst="rect">
            <a:avLst/>
          </a:prstGeom>
        </p:spPr>
        <p:txBody>
          <a:bodyPr vert="horz" lIns="91440" tIns="45720" rIns="91440" bIns="45720" rtlCol="0" anchor="t">
            <a:normAutofit/>
          </a:bodyPr>
          <a:lstStyle/>
          <a:p>
            <a:pPr>
              <a:lnSpc>
                <a:spcPct val="90000"/>
              </a:lnSpc>
              <a:spcAft>
                <a:spcPts val="600"/>
              </a:spcAft>
            </a:pPr>
            <a:r>
              <a:rPr lang="en-US" sz="2000" dirty="0">
                <a:solidFill>
                  <a:srgbClr val="FFFFFF"/>
                </a:solidFill>
              </a:rPr>
              <a:t>Thanks to its modern technological infrastructure, consisting of </a:t>
            </a:r>
            <a:r>
              <a:rPr lang="en-US" sz="2000" b="1" dirty="0">
                <a:solidFill>
                  <a:srgbClr val="FFFFFF"/>
                </a:solidFill>
              </a:rPr>
              <a:t>interactive CAVEs systems, simulators, immersive virtual environments and VR headsets</a:t>
            </a:r>
            <a:r>
              <a:rPr lang="en-US" sz="2000" dirty="0">
                <a:solidFill>
                  <a:srgbClr val="FFFFFF"/>
                </a:solidFill>
              </a:rPr>
              <a:t>, the Center promotes applied research aimed at improving people’s quality of life and encourages the development of usable and innovative technologies. </a:t>
            </a:r>
          </a:p>
          <a:p>
            <a:pPr>
              <a:lnSpc>
                <a:spcPct val="90000"/>
              </a:lnSpc>
              <a:spcAft>
                <a:spcPts val="600"/>
              </a:spcAft>
            </a:pPr>
            <a:endParaRPr lang="en-US" sz="2000" dirty="0">
              <a:solidFill>
                <a:srgbClr val="FFFFFF"/>
              </a:solidFill>
            </a:endParaRPr>
          </a:p>
          <a:p>
            <a:pPr>
              <a:lnSpc>
                <a:spcPct val="90000"/>
              </a:lnSpc>
              <a:spcAft>
                <a:spcPts val="600"/>
              </a:spcAft>
            </a:pPr>
            <a:r>
              <a:rPr lang="en-US" sz="2000" dirty="0" err="1">
                <a:solidFill>
                  <a:srgbClr val="FFFFFF"/>
                </a:solidFill>
              </a:rPr>
              <a:t>MiBTec</a:t>
            </a:r>
            <a:r>
              <a:rPr lang="en-US" sz="2000" dirty="0">
                <a:solidFill>
                  <a:srgbClr val="FFFFFF"/>
                </a:solidFill>
              </a:rPr>
              <a:t> is a network of humanists and technologists, collaborating with private and public entities and scientific associations, both at the national and international level. The Center is also open to external academic and industrial business relations.</a:t>
            </a:r>
          </a:p>
        </p:txBody>
      </p:sp>
      <p:pic>
        <p:nvPicPr>
          <p:cNvPr id="6" name="Immagine 5">
            <a:extLst>
              <a:ext uri="{FF2B5EF4-FFF2-40B4-BE49-F238E27FC236}">
                <a16:creationId xmlns:a16="http://schemas.microsoft.com/office/drawing/2014/main" id="{41D24C08-0064-8E44-950B-6A14960EBA80}"/>
              </a:ext>
            </a:extLst>
          </p:cNvPr>
          <p:cNvPicPr>
            <a:picLocks noChangeAspect="1"/>
          </p:cNvPicPr>
          <p:nvPr/>
        </p:nvPicPr>
        <p:blipFill>
          <a:blip r:embed="rId2"/>
          <a:stretch>
            <a:fillRect/>
          </a:stretch>
        </p:blipFill>
        <p:spPr>
          <a:xfrm>
            <a:off x="6908801" y="4499955"/>
            <a:ext cx="5116410" cy="1316723"/>
          </a:xfrm>
          <a:custGeom>
            <a:avLst/>
            <a:gdLst/>
            <a:ahLst/>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227228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ttangolo 3">
            <a:extLst>
              <a:ext uri="{FF2B5EF4-FFF2-40B4-BE49-F238E27FC236}">
                <a16:creationId xmlns:a16="http://schemas.microsoft.com/office/drawing/2014/main" id="{593B0082-442D-814D-B12C-F192C0F22690}"/>
              </a:ext>
            </a:extLst>
          </p:cNvPr>
          <p:cNvSpPr/>
          <p:nvPr/>
        </p:nvSpPr>
        <p:spPr>
          <a:xfrm>
            <a:off x="4603468" y="4741948"/>
            <a:ext cx="6829520" cy="86203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kern="1200" dirty="0">
                <a:solidFill>
                  <a:srgbClr val="FFFFFF"/>
                </a:solidFill>
                <a:latin typeface="Impact" panose="020B0806030902050204" pitchFamily="34" charset="0"/>
                <a:ea typeface="+mj-ea"/>
                <a:cs typeface="+mj-cs"/>
              </a:rPr>
              <a:t>Lab facilities </a:t>
            </a:r>
            <a:r>
              <a:rPr lang="en-US" sz="3400" kern="1200" dirty="0">
                <a:solidFill>
                  <a:srgbClr val="FFFFFF"/>
                </a:solidFill>
                <a:latin typeface="+mj-lt"/>
                <a:ea typeface="+mj-ea"/>
                <a:cs typeface="+mj-cs"/>
              </a:rPr>
              <a:t>– lab 3091 (U6 - 3° floor)</a:t>
            </a:r>
          </a:p>
        </p:txBody>
      </p:sp>
      <p:pic>
        <p:nvPicPr>
          <p:cNvPr id="8" name="Immagine 7">
            <a:extLst>
              <a:ext uri="{FF2B5EF4-FFF2-40B4-BE49-F238E27FC236}">
                <a16:creationId xmlns:a16="http://schemas.microsoft.com/office/drawing/2014/main" id="{8212C50A-AF99-8540-9EDA-765649FBA4C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
          <a:stretch/>
        </p:blipFill>
        <p:spPr>
          <a:xfrm>
            <a:off x="307840" y="321732"/>
            <a:ext cx="3793472" cy="4111323"/>
          </a:xfrm>
          <a:prstGeom prst="rect">
            <a:avLst/>
          </a:prstGeom>
        </p:spPr>
      </p:pic>
      <p:pic>
        <p:nvPicPr>
          <p:cNvPr id="7" name="Immagine 6">
            <a:extLst>
              <a:ext uri="{FF2B5EF4-FFF2-40B4-BE49-F238E27FC236}">
                <a16:creationId xmlns:a16="http://schemas.microsoft.com/office/drawing/2014/main" id="{2688C1EF-612A-D14A-9796-C23E95DB97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90180" y="2422097"/>
            <a:ext cx="3794760" cy="2013804"/>
          </a:xfrm>
          <a:prstGeom prst="rect">
            <a:avLst/>
          </a:prstGeom>
        </p:spPr>
      </p:pic>
      <p:pic>
        <p:nvPicPr>
          <p:cNvPr id="6" name="Immagine 5">
            <a:extLst>
              <a:ext uri="{FF2B5EF4-FFF2-40B4-BE49-F238E27FC236}">
                <a16:creationId xmlns:a16="http://schemas.microsoft.com/office/drawing/2014/main" id="{F7D97D7E-5139-814C-8700-C08A7531A5D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3"/>
          <a:stretch/>
        </p:blipFill>
        <p:spPr>
          <a:xfrm>
            <a:off x="8086176" y="321733"/>
            <a:ext cx="3797984" cy="4111321"/>
          </a:xfrm>
          <a:prstGeom prst="rect">
            <a:avLst/>
          </a:prstGeom>
        </p:spPr>
      </p:pic>
      <p:pic>
        <p:nvPicPr>
          <p:cNvPr id="5" name="Immagine 4">
            <a:extLst>
              <a:ext uri="{FF2B5EF4-FFF2-40B4-BE49-F238E27FC236}">
                <a16:creationId xmlns:a16="http://schemas.microsoft.com/office/drawing/2014/main" id="{C0EA3EC9-FBEE-9447-83B2-ABF94FF558F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7840" y="4525715"/>
            <a:ext cx="3794760" cy="2010551"/>
          </a:xfrm>
          <a:prstGeom prst="rect">
            <a:avLst/>
          </a:prstGeom>
        </p:spPr>
      </p:pic>
      <p:cxnSp>
        <p:nvCxnSpPr>
          <p:cNvPr id="15" name="Straight Connector 14">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14" name="Immagine 13">
            <a:extLst>
              <a:ext uri="{FF2B5EF4-FFF2-40B4-BE49-F238E27FC236}">
                <a16:creationId xmlns:a16="http://schemas.microsoft.com/office/drawing/2014/main" id="{D7E2D0F5-BA8F-E840-9BF3-45BE4E546A18}"/>
              </a:ext>
            </a:extLst>
          </p:cNvPr>
          <p:cNvPicPr>
            <a:picLocks noChangeAspect="1"/>
          </p:cNvPicPr>
          <p:nvPr/>
        </p:nvPicPr>
        <p:blipFill>
          <a:blip r:embed="rId6"/>
          <a:stretch>
            <a:fillRect/>
          </a:stretch>
        </p:blipFill>
        <p:spPr>
          <a:xfrm>
            <a:off x="4530540" y="809521"/>
            <a:ext cx="3454400" cy="889000"/>
          </a:xfrm>
          <a:prstGeom prst="rect">
            <a:avLst/>
          </a:prstGeom>
        </p:spPr>
      </p:pic>
    </p:spTree>
    <p:extLst>
      <p:ext uri="{BB962C8B-B14F-4D97-AF65-F5344CB8AC3E}">
        <p14:creationId xmlns:p14="http://schemas.microsoft.com/office/powerpoint/2010/main" val="337246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700"/>
                                        <p:tgtEl>
                                          <p:spTgt spid="6"/>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700"/>
                                        <p:tgtEl>
                                          <p:spTgt spid="7"/>
                                        </p:tgtEl>
                                      </p:cBhvr>
                                    </p:animEffect>
                                  </p:childTnLst>
                                </p:cTn>
                              </p:par>
                              <p:par>
                                <p:cTn id="14" presetID="10" presetClass="entr" presetSubtype="0" fill="hold" nodeType="withEffect">
                                  <p:stCondLst>
                                    <p:cond delay="0"/>
                                  </p:stCondLst>
                                  <p:iterate>
                                    <p:tmPct val="10000"/>
                                  </p:iterate>
                                  <p:childTnLst>
                                    <p:set>
                                      <p:cBhvr>
                                        <p:cTn id="15" dur="1" fill="hold">
                                          <p:stCondLst>
                                            <p:cond delay="0"/>
                                          </p:stCondLst>
                                        </p:cTn>
                                        <p:tgtEl>
                                          <p:spTgt spid="8"/>
                                        </p:tgtEl>
                                        <p:attrNameLst>
                                          <p:attrName>style.visibility</p:attrName>
                                        </p:attrNameLst>
                                      </p:cBhvr>
                                      <p:to>
                                        <p:strVal val="visible"/>
                                      </p:to>
                                    </p:set>
                                    <p:animEffect transition="in" filter="fade">
                                      <p:cBhvr>
                                        <p:cTn id="16"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ttangolo 3">
            <a:extLst>
              <a:ext uri="{FF2B5EF4-FFF2-40B4-BE49-F238E27FC236}">
                <a16:creationId xmlns:a16="http://schemas.microsoft.com/office/drawing/2014/main" id="{593B0082-442D-814D-B12C-F192C0F22690}"/>
              </a:ext>
            </a:extLst>
          </p:cNvPr>
          <p:cNvSpPr/>
          <p:nvPr/>
        </p:nvSpPr>
        <p:spPr>
          <a:xfrm>
            <a:off x="5021821" y="3812954"/>
            <a:ext cx="6465287" cy="15160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kern="1200" dirty="0">
                <a:solidFill>
                  <a:srgbClr val="FFFFFF"/>
                </a:solidFill>
                <a:latin typeface="Impact" panose="020B0806030902050204" pitchFamily="34" charset="0"/>
                <a:ea typeface="+mj-ea"/>
                <a:cs typeface="+mj-cs"/>
              </a:rPr>
              <a:t>Lab facilities – U9 </a:t>
            </a:r>
          </a:p>
          <a:p>
            <a:pPr>
              <a:lnSpc>
                <a:spcPct val="90000"/>
              </a:lnSpc>
              <a:spcBef>
                <a:spcPct val="0"/>
              </a:spcBef>
              <a:spcAft>
                <a:spcPts val="600"/>
              </a:spcAft>
            </a:pPr>
            <a:r>
              <a:rPr lang="en-US" sz="4800" kern="1200" dirty="0">
                <a:solidFill>
                  <a:srgbClr val="FFFFFF"/>
                </a:solidFill>
                <a:latin typeface="Impact" panose="020B0806030902050204" pitchFamily="34" charset="0"/>
                <a:ea typeface="+mj-ea"/>
                <a:cs typeface="+mj-cs"/>
              </a:rPr>
              <a:t>C.A.V.E. systems</a:t>
            </a:r>
          </a:p>
        </p:txBody>
      </p:sp>
      <p:pic>
        <p:nvPicPr>
          <p:cNvPr id="11" name="Immagine 10">
            <a:extLst>
              <a:ext uri="{FF2B5EF4-FFF2-40B4-BE49-F238E27FC236}">
                <a16:creationId xmlns:a16="http://schemas.microsoft.com/office/drawing/2014/main" id="{FF5E5A88-50A3-E84B-AA4F-293CAD21C60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7635" y="321733"/>
            <a:ext cx="4151681" cy="3026834"/>
          </a:xfrm>
          <a:prstGeom prst="rect">
            <a:avLst/>
          </a:prstGeom>
        </p:spPr>
      </p:pic>
      <p:pic>
        <p:nvPicPr>
          <p:cNvPr id="9" name="Immagine 8">
            <a:extLst>
              <a:ext uri="{FF2B5EF4-FFF2-40B4-BE49-F238E27FC236}">
                <a16:creationId xmlns:a16="http://schemas.microsoft.com/office/drawing/2014/main" id="{F46F1BE1-C40D-7D4B-8926-FA05FC414B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38955" y="321733"/>
            <a:ext cx="3539976" cy="2985818"/>
          </a:xfrm>
          <a:prstGeom prst="rect">
            <a:avLst/>
          </a:prstGeom>
        </p:spPr>
      </p:pic>
      <p:pic>
        <p:nvPicPr>
          <p:cNvPr id="2" name="Immagine 1">
            <a:extLst>
              <a:ext uri="{FF2B5EF4-FFF2-40B4-BE49-F238E27FC236}">
                <a16:creationId xmlns:a16="http://schemas.microsoft.com/office/drawing/2014/main" id="{3F607812-14B1-7C4D-863D-5B194098D8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
          <a:stretch/>
        </p:blipFill>
        <p:spPr>
          <a:xfrm>
            <a:off x="8348570" y="321734"/>
            <a:ext cx="3535590" cy="2985818"/>
          </a:xfrm>
          <a:prstGeom prst="rect">
            <a:avLst/>
          </a:prstGeom>
        </p:spPr>
      </p:pic>
      <p:cxnSp>
        <p:nvCxnSpPr>
          <p:cNvPr id="22" name="Straight Connector 21">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 name="Immagine 9">
            <a:extLst>
              <a:ext uri="{FF2B5EF4-FFF2-40B4-BE49-F238E27FC236}">
                <a16:creationId xmlns:a16="http://schemas.microsoft.com/office/drawing/2014/main" id="{D3FF7FF0-152C-F04A-AB99-2DB1F4F12DA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
          <a:stretch/>
        </p:blipFill>
        <p:spPr>
          <a:xfrm>
            <a:off x="317635" y="3509433"/>
            <a:ext cx="4160452" cy="3026833"/>
          </a:xfrm>
          <a:prstGeom prst="rect">
            <a:avLst/>
          </a:prstGeom>
        </p:spPr>
      </p:pic>
    </p:spTree>
    <p:extLst>
      <p:ext uri="{BB962C8B-B14F-4D97-AF65-F5344CB8AC3E}">
        <p14:creationId xmlns:p14="http://schemas.microsoft.com/office/powerpoint/2010/main" val="128608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700"/>
                                        <p:tgtEl>
                                          <p:spTgt spid="9"/>
                                        </p:tgtEl>
                                      </p:cBhvr>
                                    </p:animEffect>
                                  </p:childTnLst>
                                </p:cTn>
                              </p:par>
                              <p:par>
                                <p:cTn id="14" presetID="10" presetClass="entr" presetSubtype="0" fill="hold" nodeType="withEffect">
                                  <p:stCondLst>
                                    <p:cond delay="0"/>
                                  </p:stCondLst>
                                  <p:iterate>
                                    <p:tmPct val="10000"/>
                                  </p:iterate>
                                  <p:childTnLst>
                                    <p:set>
                                      <p:cBhvr>
                                        <p:cTn id="15" dur="1" fill="hold">
                                          <p:stCondLst>
                                            <p:cond delay="0"/>
                                          </p:stCondLst>
                                        </p:cTn>
                                        <p:tgtEl>
                                          <p:spTgt spid="11"/>
                                        </p:tgtEl>
                                        <p:attrNameLst>
                                          <p:attrName>style.visibility</p:attrName>
                                        </p:attrNameLst>
                                      </p:cBhvr>
                                      <p:to>
                                        <p:strVal val="visible"/>
                                      </p:to>
                                    </p:set>
                                    <p:animEffect transition="in" filter="fade">
                                      <p:cBhvr>
                                        <p:cTn id="16" dur="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70AB178C-5800-6F40-A732-C5D450C722A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50455ADC-0FFB-48A5-B0CD-B364C81CD696}"/>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latin typeface="Impact" panose="020B0806030902050204" pitchFamily="34" charset="0"/>
              </a:rPr>
              <a:t>Actions</a:t>
            </a:r>
          </a:p>
        </p:txBody>
      </p:sp>
      <p:sp>
        <p:nvSpPr>
          <p:cNvPr id="3" name="Segnaposto testo 2">
            <a:extLst>
              <a:ext uri="{FF2B5EF4-FFF2-40B4-BE49-F238E27FC236}">
                <a16:creationId xmlns:a16="http://schemas.microsoft.com/office/drawing/2014/main" id="{3325E2F1-4387-4A1D-9371-DD6266CBF033}"/>
              </a:ext>
            </a:extLst>
          </p:cNvPr>
          <p:cNvSpPr>
            <a:spLocks noGrp="1"/>
          </p:cNvSpPr>
          <p:nvPr>
            <p:ph type="body" idx="1"/>
          </p:nvPr>
        </p:nvSpPr>
        <p:spPr>
          <a:xfrm>
            <a:off x="477980" y="4872922"/>
            <a:ext cx="4023359" cy="1208141"/>
          </a:xfrm>
        </p:spPr>
        <p:txBody>
          <a:bodyPr vert="horz" lIns="91440" tIns="45720" rIns="91440" bIns="45720" rtlCol="0">
            <a:normAutofit/>
          </a:bodyPr>
          <a:lstStyle/>
          <a:p>
            <a:endParaRPr lang="en-US" sz="2000">
              <a:solidFill>
                <a:schemeClr val="tx1"/>
              </a:solidFill>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649669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D5BECF8-1E48-DB4A-89C3-BD6878873C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4117521" y="10"/>
            <a:ext cx="8074479" cy="6857990"/>
          </a:xfrm>
          <a:prstGeom prst="rect">
            <a:avLst/>
          </a:prstGeom>
        </p:spPr>
      </p:pic>
      <p:sp>
        <p:nvSpPr>
          <p:cNvPr id="9" name="Freeform: Shape 8">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4089EEBD-AC8F-4756-8A41-E3C0F8BEF4EA}"/>
              </a:ext>
            </a:extLst>
          </p:cNvPr>
          <p:cNvSpPr>
            <a:spLocks noGrp="1"/>
          </p:cNvSpPr>
          <p:nvPr>
            <p:ph type="title"/>
          </p:nvPr>
        </p:nvSpPr>
        <p:spPr>
          <a:xfrm>
            <a:off x="804672" y="365125"/>
            <a:ext cx="5266155" cy="1325563"/>
          </a:xfrm>
        </p:spPr>
        <p:txBody>
          <a:bodyPr vert="horz" lIns="91440" tIns="45720" rIns="91440" bIns="45720" rtlCol="0" anchor="ctr">
            <a:normAutofit/>
          </a:bodyPr>
          <a:lstStyle/>
          <a:p>
            <a:r>
              <a:rPr lang="en-US" dirty="0">
                <a:latin typeface="Impact" panose="020B0806030902050204" pitchFamily="34" charset="0"/>
              </a:rPr>
              <a:t>Self-help meetings</a:t>
            </a:r>
          </a:p>
        </p:txBody>
      </p:sp>
      <p:sp>
        <p:nvSpPr>
          <p:cNvPr id="3" name="CasellaDiTesto 2">
            <a:extLst>
              <a:ext uri="{FF2B5EF4-FFF2-40B4-BE49-F238E27FC236}">
                <a16:creationId xmlns:a16="http://schemas.microsoft.com/office/drawing/2014/main" id="{F2425331-FE8D-4284-9417-949263926293}"/>
              </a:ext>
            </a:extLst>
          </p:cNvPr>
          <p:cNvSpPr txBox="1"/>
          <p:nvPr/>
        </p:nvSpPr>
        <p:spPr>
          <a:xfrm>
            <a:off x="804672" y="1396315"/>
            <a:ext cx="4521090" cy="4780648"/>
          </a:xfrm>
          <a:prstGeom prst="rect">
            <a:avLst/>
          </a:prstGeom>
        </p:spPr>
        <p:txBody>
          <a:bodyPr vert="horz" lIns="91440" tIns="45720" rIns="91440" bIns="45720" rtlCol="0">
            <a:normAutofit/>
          </a:bodyPr>
          <a:lstStyle/>
          <a:p>
            <a:pPr>
              <a:lnSpc>
                <a:spcPct val="90000"/>
              </a:lnSpc>
              <a:spcAft>
                <a:spcPts val="600"/>
              </a:spcAft>
            </a:pPr>
            <a:r>
              <a:rPr lang="en-US" sz="1600" b="1" dirty="0"/>
              <a:t>A series of regularly scheduled meetings.</a:t>
            </a:r>
          </a:p>
          <a:p>
            <a:pPr indent="-228600">
              <a:lnSpc>
                <a:spcPct val="90000"/>
              </a:lnSpc>
              <a:spcAft>
                <a:spcPts val="600"/>
              </a:spcAft>
              <a:buFont typeface="Arial" panose="020B0604020202020204" pitchFamily="34" charset="0"/>
              <a:buChar char="•"/>
            </a:pPr>
            <a:r>
              <a:rPr lang="en-US" sz="1600" dirty="0"/>
              <a:t>Lab meeting format (one/two topics per meeting)</a:t>
            </a:r>
          </a:p>
          <a:p>
            <a:pPr indent="-228600">
              <a:lnSpc>
                <a:spcPct val="90000"/>
              </a:lnSpc>
              <a:spcAft>
                <a:spcPts val="600"/>
              </a:spcAft>
              <a:buFont typeface="Arial" panose="020B0604020202020204" pitchFamily="34" charset="0"/>
              <a:buChar char="•"/>
            </a:pPr>
            <a:r>
              <a:rPr lang="en-US" sz="1600" dirty="0"/>
              <a:t>One person responsible for introducing the topic of the day (Hopefully different every week)</a:t>
            </a:r>
          </a:p>
          <a:p>
            <a:pPr indent="-228600">
              <a:lnSpc>
                <a:spcPct val="90000"/>
              </a:lnSpc>
              <a:spcAft>
                <a:spcPts val="600"/>
              </a:spcAft>
              <a:buFont typeface="Arial" panose="020B0604020202020204" pitchFamily="34" charset="0"/>
              <a:buChar char="•"/>
            </a:pPr>
            <a:r>
              <a:rPr lang="en-US" sz="1600" dirty="0"/>
              <a:t>One/two person responsible for the organization and the scheduling of the series (Candidates?)</a:t>
            </a:r>
          </a:p>
          <a:p>
            <a:pPr indent="-228600">
              <a:lnSpc>
                <a:spcPct val="90000"/>
              </a:lnSpc>
              <a:spcAft>
                <a:spcPts val="600"/>
              </a:spcAft>
              <a:buFont typeface="Arial" panose="020B0604020202020204" pitchFamily="34" charset="0"/>
              <a:buChar char="•"/>
            </a:pPr>
            <a:endParaRPr lang="en-US" sz="1600" dirty="0"/>
          </a:p>
          <a:p>
            <a:pPr>
              <a:lnSpc>
                <a:spcPct val="90000"/>
              </a:lnSpc>
              <a:spcAft>
                <a:spcPts val="600"/>
              </a:spcAft>
            </a:pPr>
            <a:r>
              <a:rPr lang="en-US" sz="1600" dirty="0"/>
              <a:t>Examples of potential topics:</a:t>
            </a:r>
          </a:p>
          <a:p>
            <a:pPr indent="-228600">
              <a:lnSpc>
                <a:spcPct val="90000"/>
              </a:lnSpc>
              <a:spcAft>
                <a:spcPts val="600"/>
              </a:spcAft>
              <a:buFont typeface="Arial" panose="020B0604020202020204" pitchFamily="34" charset="0"/>
              <a:buChar char="•"/>
            </a:pPr>
            <a:r>
              <a:rPr lang="en-US" sz="1600" dirty="0"/>
              <a:t>Shared problem fixing</a:t>
            </a:r>
          </a:p>
          <a:p>
            <a:pPr lvl="1" indent="-228600">
              <a:lnSpc>
                <a:spcPct val="90000"/>
              </a:lnSpc>
              <a:spcAft>
                <a:spcPts val="600"/>
              </a:spcAft>
              <a:buFont typeface="Arial" panose="020B0604020202020204" pitchFamily="34" charset="0"/>
              <a:buChar char="•"/>
            </a:pPr>
            <a:r>
              <a:rPr lang="en-US" sz="1600" dirty="0"/>
              <a:t>Difficulties with a course lesson</a:t>
            </a:r>
          </a:p>
          <a:p>
            <a:pPr lvl="1" indent="-228600">
              <a:lnSpc>
                <a:spcPct val="90000"/>
              </a:lnSpc>
              <a:spcAft>
                <a:spcPts val="600"/>
              </a:spcAft>
              <a:buFont typeface="Arial" panose="020B0604020202020204" pitchFamily="34" charset="0"/>
              <a:buChar char="•"/>
            </a:pPr>
            <a:r>
              <a:rPr lang="en-US" sz="1600" dirty="0"/>
              <a:t>Problems with an experiment </a:t>
            </a:r>
          </a:p>
          <a:p>
            <a:pPr indent="-228600">
              <a:lnSpc>
                <a:spcPct val="90000"/>
              </a:lnSpc>
              <a:spcAft>
                <a:spcPts val="600"/>
              </a:spcAft>
              <a:buFont typeface="Arial" panose="020B0604020202020204" pitchFamily="34" charset="0"/>
              <a:buChar char="•"/>
            </a:pPr>
            <a:r>
              <a:rPr lang="en-US" sz="1600" dirty="0"/>
              <a:t>Open Discussion</a:t>
            </a:r>
          </a:p>
          <a:p>
            <a:pPr lvl="1" indent="-228600">
              <a:lnSpc>
                <a:spcPct val="90000"/>
              </a:lnSpc>
              <a:spcAft>
                <a:spcPts val="600"/>
              </a:spcAft>
              <a:buFont typeface="Arial" panose="020B0604020202020204" pitchFamily="34" charset="0"/>
              <a:buChar char="•"/>
            </a:pPr>
            <a:r>
              <a:rPr lang="en-US" sz="1600" dirty="0"/>
              <a:t>New paper of interest published</a:t>
            </a:r>
          </a:p>
          <a:p>
            <a:pPr indent="-228600">
              <a:lnSpc>
                <a:spcPct val="90000"/>
              </a:lnSpc>
              <a:spcAft>
                <a:spcPts val="600"/>
              </a:spcAft>
              <a:buFont typeface="Arial" panose="020B0604020202020204" pitchFamily="34" charset="0"/>
              <a:buChar char="•"/>
            </a:pPr>
            <a:r>
              <a:rPr lang="en-US" sz="1600" dirty="0"/>
              <a:t>Skill development</a:t>
            </a:r>
          </a:p>
          <a:p>
            <a:pPr lvl="1" indent="-228600">
              <a:lnSpc>
                <a:spcPct val="90000"/>
              </a:lnSpc>
              <a:spcAft>
                <a:spcPts val="600"/>
              </a:spcAft>
              <a:buFont typeface="Arial" panose="020B0604020202020204" pitchFamily="34" charset="0"/>
              <a:buChar char="•"/>
            </a:pPr>
            <a:r>
              <a:rPr lang="en-US" sz="1600" dirty="0"/>
              <a:t>Specific useful technique learned </a:t>
            </a:r>
          </a:p>
          <a:p>
            <a:pPr lvl="1" indent="-228600">
              <a:lnSpc>
                <a:spcPct val="90000"/>
              </a:lnSpc>
              <a:spcAft>
                <a:spcPts val="600"/>
              </a:spcAft>
              <a:buFont typeface="Arial" panose="020B0604020202020204" pitchFamily="34" charset="0"/>
              <a:buChar char="•"/>
            </a:pPr>
            <a:r>
              <a:rPr lang="en-US" sz="1600" dirty="0"/>
              <a:t>A new facility available for the lab</a:t>
            </a:r>
          </a:p>
        </p:txBody>
      </p:sp>
    </p:spTree>
    <p:extLst>
      <p:ext uri="{BB962C8B-B14F-4D97-AF65-F5344CB8AC3E}">
        <p14:creationId xmlns:p14="http://schemas.microsoft.com/office/powerpoint/2010/main" val="373119292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E0A2A450-FEC5-4821-827E-16626BB85F0C}"/>
              </a:ext>
            </a:extLst>
          </p:cNvPr>
          <p:cNvSpPr>
            <a:spLocks noGrp="1"/>
          </p:cNvSpPr>
          <p:nvPr>
            <p:ph type="title"/>
          </p:nvPr>
        </p:nvSpPr>
        <p:spPr>
          <a:xfrm>
            <a:off x="804672" y="640263"/>
            <a:ext cx="5157216" cy="1344975"/>
          </a:xfrm>
        </p:spPr>
        <p:txBody>
          <a:bodyPr vert="horz" lIns="91440" tIns="45720" rIns="91440" bIns="45720" rtlCol="0" anchor="ctr">
            <a:normAutofit/>
          </a:bodyPr>
          <a:lstStyle/>
          <a:p>
            <a:r>
              <a:rPr lang="en-US" sz="4000" kern="1200" dirty="0">
                <a:solidFill>
                  <a:schemeClr val="tx1"/>
                </a:solidFill>
                <a:latin typeface="Impact" panose="020B0806030902050204" pitchFamily="34" charset="0"/>
              </a:rPr>
              <a:t>Online courses</a:t>
            </a:r>
          </a:p>
        </p:txBody>
      </p:sp>
      <p:sp>
        <p:nvSpPr>
          <p:cNvPr id="3" name="CasellaDiTesto 2">
            <a:extLst>
              <a:ext uri="{FF2B5EF4-FFF2-40B4-BE49-F238E27FC236}">
                <a16:creationId xmlns:a16="http://schemas.microsoft.com/office/drawing/2014/main" id="{688AA48E-EC79-4A2B-B7FE-CAD55294EC70}"/>
              </a:ext>
            </a:extLst>
          </p:cNvPr>
          <p:cNvSpPr txBox="1"/>
          <p:nvPr/>
        </p:nvSpPr>
        <p:spPr>
          <a:xfrm>
            <a:off x="804672" y="2121762"/>
            <a:ext cx="5157216" cy="4476745"/>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dirty="0"/>
              <a:t>Selection of courses available on online platforms (mostly Coursera) that put you in the position of programming the basics of VR autonomously.</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Dedicating a few hours per week (let’s say half of a working day per week) in three/four months you will be able to design spaces in Unity, design the navigation and a few interactions with the environment.</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By following the same basic courses, you will develop a common language.</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(The list will be ready soon and uploaded on the Wiki page dedicated to this group)</a:t>
            </a:r>
          </a:p>
        </p:txBody>
      </p:sp>
      <p:pic>
        <p:nvPicPr>
          <p:cNvPr id="5" name="Immagine 4">
            <a:extLst>
              <a:ext uri="{FF2B5EF4-FFF2-40B4-BE49-F238E27FC236}">
                <a16:creationId xmlns:a16="http://schemas.microsoft.com/office/drawing/2014/main" id="{65DBFE7C-4BEE-BF41-AD33-B62F67F629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03930" y="2541030"/>
            <a:ext cx="3247209" cy="1993900"/>
          </a:xfrm>
          <a:prstGeom prst="rect">
            <a:avLst/>
          </a:prstGeom>
        </p:spPr>
      </p:pic>
    </p:spTree>
    <p:extLst>
      <p:ext uri="{BB962C8B-B14F-4D97-AF65-F5344CB8AC3E}">
        <p14:creationId xmlns:p14="http://schemas.microsoft.com/office/powerpoint/2010/main" val="95083251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417</TotalTime>
  <Words>663</Words>
  <Application>Microsoft Office PowerPoint</Application>
  <PresentationFormat>Widescreen</PresentationFormat>
  <Paragraphs>82</Paragraphs>
  <Slides>13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Calibri</vt:lpstr>
      <vt:lpstr>Calibri Light</vt:lpstr>
      <vt:lpstr>Impact</vt:lpstr>
      <vt:lpstr>Tema di Office</vt:lpstr>
      <vt:lpstr>Here VR</vt:lpstr>
      <vt:lpstr>Summary</vt:lpstr>
      <vt:lpstr>Scopes of the Here VR group</vt:lpstr>
      <vt:lpstr>Presentazione standard di PowerPoint</vt:lpstr>
      <vt:lpstr>Presentazione standard di PowerPoint</vt:lpstr>
      <vt:lpstr>Presentazione standard di PowerPoint</vt:lpstr>
      <vt:lpstr>Actions</vt:lpstr>
      <vt:lpstr>Self-help meetings</vt:lpstr>
      <vt:lpstr>Online courses</vt:lpstr>
      <vt:lpstr>Knowledge repository</vt:lpstr>
      <vt:lpstr>Next steps</vt:lpstr>
      <vt:lpstr>People of reference</vt:lpstr>
      <vt:lpstr>HERE VR Junior responsible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 VR</dc:title>
  <dc:creator>Body-B Lab</dc:creator>
  <cp:lastModifiedBy>Body-B Lab</cp:lastModifiedBy>
  <cp:revision>20</cp:revision>
  <dcterms:created xsi:type="dcterms:W3CDTF">2021-03-30T10:37:27Z</dcterms:created>
  <dcterms:modified xsi:type="dcterms:W3CDTF">2021-04-01T11:04:22Z</dcterms:modified>
</cp:coreProperties>
</file>